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26" r:id="rId1"/>
  </p:sldMasterIdLst>
  <p:sldIdLst>
    <p:sldId id="256" r:id="rId2"/>
  </p:sldIdLst>
  <p:sldSz cx="25920700" cy="46080363"/>
  <p:notesSz cx="9926638" cy="143557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88319" indent="-77103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80309" indent="-157878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72300" indent="-236817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962455" indent="-317591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643530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172236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700943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4229649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49" userDrawn="1">
          <p15:clr>
            <a:srgbClr val="A4A3A4"/>
          </p15:clr>
        </p15:guide>
        <p15:guide id="2" pos="8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3735"/>
    <a:srgbClr val="C5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5669"/>
  </p:normalViewPr>
  <p:slideViewPr>
    <p:cSldViewPr>
      <p:cViewPr>
        <p:scale>
          <a:sx n="34" d="100"/>
          <a:sy n="34" d="100"/>
        </p:scale>
        <p:origin x="680" y="-4960"/>
      </p:cViewPr>
      <p:guideLst>
        <p:guide orient="horz" pos="27749"/>
        <p:guide pos="8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44053" y="14314783"/>
            <a:ext cx="22032595" cy="987741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88105" y="26112206"/>
            <a:ext cx="18144491" cy="117760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1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5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9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AE2266-69C5-EEF9-7E4E-1538FE85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1439B4-EA33-FFD0-A35A-FDC2412F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BDB4D9-1C06-1702-8947-D9FEA6FA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A7AFB40-A0B0-6C43-87B2-DEC96274AFAD}" type="slidenum">
              <a:rPr lang="en-US" altLang="en-US"/>
              <a:pPr/>
              <a:t>‹#›</a:t>
            </a:fld>
            <a:endParaRPr lang="en-US" altLang="en-US" sz="624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0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A2C2BF-34DA-5C19-6CAA-152B1B8A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62A0E2-E24D-2854-52CE-87E0E4E9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78D72A-500C-C082-4B57-A007B3E4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A80DD93-E70C-8043-8A4B-EBEE158B75E5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615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8792509" y="1845356"/>
            <a:ext cx="5832157" cy="3931764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96035" y="1845356"/>
            <a:ext cx="17064461" cy="3931764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AE8C21-1F17-B86F-A6AD-CA4B0BA4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69BB8E-587B-57B8-3D70-99CCEBE5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75A05C-3F87-2F1E-FB8A-271ABDC2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DFDD58D-C533-A14B-97F0-D75BB48E25F4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658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5C3BD6-C912-4C10-4172-B5779BE8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FCD6BA-2C85-343A-04F5-49BC458D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18EF8F-4881-9D98-1DD4-65C2074A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02B9E63-87AE-A848-AB88-2347DAA6DE6C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3965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47556" y="29610903"/>
            <a:ext cx="22032595" cy="9152073"/>
          </a:xfrm>
        </p:spPr>
        <p:txBody>
          <a:bodyPr anchor="t"/>
          <a:lstStyle>
            <a:lvl1pPr algn="l">
              <a:defRPr sz="1804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47556" y="19530827"/>
            <a:ext cx="22032595" cy="10080076"/>
          </a:xfrm>
        </p:spPr>
        <p:txBody>
          <a:bodyPr anchor="b"/>
          <a:lstStyle>
            <a:lvl1pPr marL="0" indent="0">
              <a:buNone/>
              <a:defRPr sz="9020">
                <a:solidFill>
                  <a:schemeClr val="tx1">
                    <a:tint val="75000"/>
                  </a:schemeClr>
                </a:solidFill>
              </a:defRPr>
            </a:lvl1pPr>
            <a:lvl2pPr marL="2057090" indent="0">
              <a:buNone/>
              <a:defRPr sz="8095">
                <a:solidFill>
                  <a:schemeClr val="tx1">
                    <a:tint val="75000"/>
                  </a:schemeClr>
                </a:solidFill>
              </a:defRPr>
            </a:lvl2pPr>
            <a:lvl3pPr marL="4114180" indent="0">
              <a:buNone/>
              <a:defRPr sz="7170">
                <a:solidFill>
                  <a:schemeClr val="tx1">
                    <a:tint val="75000"/>
                  </a:schemeClr>
                </a:solidFill>
              </a:defRPr>
            </a:lvl3pPr>
            <a:lvl4pPr marL="6171269" indent="0">
              <a:buNone/>
              <a:defRPr sz="6245">
                <a:solidFill>
                  <a:schemeClr val="tx1">
                    <a:tint val="75000"/>
                  </a:schemeClr>
                </a:solidFill>
              </a:defRPr>
            </a:lvl4pPr>
            <a:lvl5pPr marL="8228358" indent="0">
              <a:buNone/>
              <a:defRPr sz="6245">
                <a:solidFill>
                  <a:schemeClr val="tx1">
                    <a:tint val="75000"/>
                  </a:schemeClr>
                </a:solidFill>
              </a:defRPr>
            </a:lvl5pPr>
            <a:lvl6pPr marL="10285448" indent="0">
              <a:buNone/>
              <a:defRPr sz="6245">
                <a:solidFill>
                  <a:schemeClr val="tx1">
                    <a:tint val="75000"/>
                  </a:schemeClr>
                </a:solidFill>
              </a:defRPr>
            </a:lvl6pPr>
            <a:lvl7pPr marL="12342538" indent="0">
              <a:buNone/>
              <a:defRPr sz="6245">
                <a:solidFill>
                  <a:schemeClr val="tx1">
                    <a:tint val="75000"/>
                  </a:schemeClr>
                </a:solidFill>
              </a:defRPr>
            </a:lvl7pPr>
            <a:lvl8pPr marL="14399627" indent="0">
              <a:buNone/>
              <a:defRPr sz="6245">
                <a:solidFill>
                  <a:schemeClr val="tx1">
                    <a:tint val="75000"/>
                  </a:schemeClr>
                </a:solidFill>
              </a:defRPr>
            </a:lvl8pPr>
            <a:lvl9pPr marL="16456717" indent="0">
              <a:buNone/>
              <a:defRPr sz="62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03E40F-5FCC-E245-F51D-67CB45EB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EF2654-5CD7-6881-8935-23504CCA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A8F9D9-3DB6-36F5-4E70-BD0E4302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48D0814-8481-4F4F-AF65-4E8413C3FF6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122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6035" y="10752089"/>
            <a:ext cx="11448309" cy="30410910"/>
          </a:xfrm>
        </p:spPr>
        <p:txBody>
          <a:bodyPr/>
          <a:lstStyle>
            <a:lvl1pPr>
              <a:defRPr sz="12605"/>
            </a:lvl1pPr>
            <a:lvl2pPr>
              <a:defRPr sz="10755"/>
            </a:lvl2pPr>
            <a:lvl3pPr>
              <a:defRPr sz="9020"/>
            </a:lvl3pPr>
            <a:lvl4pPr>
              <a:defRPr sz="8095"/>
            </a:lvl4pPr>
            <a:lvl5pPr>
              <a:defRPr sz="8095"/>
            </a:lvl5pPr>
            <a:lvl6pPr>
              <a:defRPr sz="8095"/>
            </a:lvl6pPr>
            <a:lvl7pPr>
              <a:defRPr sz="8095"/>
            </a:lvl7pPr>
            <a:lvl8pPr>
              <a:defRPr sz="8095"/>
            </a:lvl8pPr>
            <a:lvl9pPr>
              <a:defRPr sz="809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3176357" y="10752089"/>
            <a:ext cx="11448309" cy="30410910"/>
          </a:xfrm>
        </p:spPr>
        <p:txBody>
          <a:bodyPr/>
          <a:lstStyle>
            <a:lvl1pPr>
              <a:defRPr sz="12605"/>
            </a:lvl1pPr>
            <a:lvl2pPr>
              <a:defRPr sz="10755"/>
            </a:lvl2pPr>
            <a:lvl3pPr>
              <a:defRPr sz="9020"/>
            </a:lvl3pPr>
            <a:lvl4pPr>
              <a:defRPr sz="8095"/>
            </a:lvl4pPr>
            <a:lvl5pPr>
              <a:defRPr sz="8095"/>
            </a:lvl5pPr>
            <a:lvl6pPr>
              <a:defRPr sz="8095"/>
            </a:lvl6pPr>
            <a:lvl7pPr>
              <a:defRPr sz="8095"/>
            </a:lvl7pPr>
            <a:lvl8pPr>
              <a:defRPr sz="8095"/>
            </a:lvl8pPr>
            <a:lvl9pPr>
              <a:defRPr sz="809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ECEA14-8E98-8D73-DD26-562D003C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B2C82E-A898-ECCE-5EE1-70E26509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2C90F0-2EFD-0A3E-E7EA-8E8192F3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E5A3129-A724-F647-A259-ADED45B52CA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47337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035" y="10314751"/>
            <a:ext cx="11452811" cy="4298697"/>
          </a:xfrm>
        </p:spPr>
        <p:txBody>
          <a:bodyPr anchor="b"/>
          <a:lstStyle>
            <a:lvl1pPr marL="0" indent="0">
              <a:buNone/>
              <a:defRPr sz="10755" b="1"/>
            </a:lvl1pPr>
            <a:lvl2pPr marL="2057090" indent="0">
              <a:buNone/>
              <a:defRPr sz="9020" b="1"/>
            </a:lvl2pPr>
            <a:lvl3pPr marL="4114180" indent="0">
              <a:buNone/>
              <a:defRPr sz="8095" b="1"/>
            </a:lvl3pPr>
            <a:lvl4pPr marL="6171269" indent="0">
              <a:buNone/>
              <a:defRPr sz="7170" b="1"/>
            </a:lvl4pPr>
            <a:lvl5pPr marL="8228358" indent="0">
              <a:buNone/>
              <a:defRPr sz="7170" b="1"/>
            </a:lvl5pPr>
            <a:lvl6pPr marL="10285448" indent="0">
              <a:buNone/>
              <a:defRPr sz="7170" b="1"/>
            </a:lvl6pPr>
            <a:lvl7pPr marL="12342538" indent="0">
              <a:buNone/>
              <a:defRPr sz="7170" b="1"/>
            </a:lvl7pPr>
            <a:lvl8pPr marL="14399627" indent="0">
              <a:buNone/>
              <a:defRPr sz="7170" b="1"/>
            </a:lvl8pPr>
            <a:lvl9pPr marL="16456717" indent="0">
              <a:buNone/>
              <a:defRPr sz="717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96035" y="14613449"/>
            <a:ext cx="11452811" cy="26549545"/>
          </a:xfrm>
        </p:spPr>
        <p:txBody>
          <a:bodyPr/>
          <a:lstStyle>
            <a:lvl1pPr>
              <a:defRPr sz="10755"/>
            </a:lvl1pPr>
            <a:lvl2pPr>
              <a:defRPr sz="9020"/>
            </a:lvl2pPr>
            <a:lvl3pPr>
              <a:defRPr sz="8095"/>
            </a:lvl3pPr>
            <a:lvl4pPr>
              <a:defRPr sz="7170"/>
            </a:lvl4pPr>
            <a:lvl5pPr>
              <a:defRPr sz="7170"/>
            </a:lvl5pPr>
            <a:lvl6pPr>
              <a:defRPr sz="7170"/>
            </a:lvl6pPr>
            <a:lvl7pPr>
              <a:defRPr sz="7170"/>
            </a:lvl7pPr>
            <a:lvl8pPr>
              <a:defRPr sz="7170"/>
            </a:lvl8pPr>
            <a:lvl9pPr>
              <a:defRPr sz="717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13167358" y="10314751"/>
            <a:ext cx="11457309" cy="4298697"/>
          </a:xfrm>
        </p:spPr>
        <p:txBody>
          <a:bodyPr anchor="b"/>
          <a:lstStyle>
            <a:lvl1pPr marL="0" indent="0">
              <a:buNone/>
              <a:defRPr sz="10755" b="1"/>
            </a:lvl1pPr>
            <a:lvl2pPr marL="2057090" indent="0">
              <a:buNone/>
              <a:defRPr sz="9020" b="1"/>
            </a:lvl2pPr>
            <a:lvl3pPr marL="4114180" indent="0">
              <a:buNone/>
              <a:defRPr sz="8095" b="1"/>
            </a:lvl3pPr>
            <a:lvl4pPr marL="6171269" indent="0">
              <a:buNone/>
              <a:defRPr sz="7170" b="1"/>
            </a:lvl4pPr>
            <a:lvl5pPr marL="8228358" indent="0">
              <a:buNone/>
              <a:defRPr sz="7170" b="1"/>
            </a:lvl5pPr>
            <a:lvl6pPr marL="10285448" indent="0">
              <a:buNone/>
              <a:defRPr sz="7170" b="1"/>
            </a:lvl6pPr>
            <a:lvl7pPr marL="12342538" indent="0">
              <a:buNone/>
              <a:defRPr sz="7170" b="1"/>
            </a:lvl7pPr>
            <a:lvl8pPr marL="14399627" indent="0">
              <a:buNone/>
              <a:defRPr sz="7170" b="1"/>
            </a:lvl8pPr>
            <a:lvl9pPr marL="16456717" indent="0">
              <a:buNone/>
              <a:defRPr sz="717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3167358" y="14613449"/>
            <a:ext cx="11457309" cy="26549545"/>
          </a:xfrm>
        </p:spPr>
        <p:txBody>
          <a:bodyPr/>
          <a:lstStyle>
            <a:lvl1pPr>
              <a:defRPr sz="10755"/>
            </a:lvl1pPr>
            <a:lvl2pPr>
              <a:defRPr sz="9020"/>
            </a:lvl2pPr>
            <a:lvl3pPr>
              <a:defRPr sz="8095"/>
            </a:lvl3pPr>
            <a:lvl4pPr>
              <a:defRPr sz="7170"/>
            </a:lvl4pPr>
            <a:lvl5pPr>
              <a:defRPr sz="7170"/>
            </a:lvl5pPr>
            <a:lvl6pPr>
              <a:defRPr sz="7170"/>
            </a:lvl6pPr>
            <a:lvl7pPr>
              <a:defRPr sz="7170"/>
            </a:lvl7pPr>
            <a:lvl8pPr>
              <a:defRPr sz="7170"/>
            </a:lvl8pPr>
            <a:lvl9pPr>
              <a:defRPr sz="717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57C7853-1549-156A-DEAD-721B6CA9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43B9191-F72C-B332-2B17-1E11FF76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64112DC-018C-BCD3-6B9E-B70AB141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0494516-834C-B846-ACD2-32908A9A890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52046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322846B-A8D3-7633-7DAF-1E8BA574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734E4-16D7-C8B9-4447-64B95231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0B088B-6C19-3027-9996-0964DAB0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ED842FA6-7D9F-864E-93F9-8DA7D13036B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59026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968C3A9-2F21-3273-6AF8-4BD14386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099896F-65A0-7FF6-5EA7-B7831095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40CA9A-F837-03EA-DBEA-BAFCDDE3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4CB38F4-A69A-214E-A45F-0460DD8ACB9D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3940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37" y="1834681"/>
            <a:ext cx="8527732" cy="7808062"/>
          </a:xfrm>
        </p:spPr>
        <p:txBody>
          <a:bodyPr anchor="b"/>
          <a:lstStyle>
            <a:lvl1pPr algn="l">
              <a:defRPr sz="902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134274" y="1834684"/>
            <a:ext cx="14490391" cy="39328313"/>
          </a:xfrm>
        </p:spPr>
        <p:txBody>
          <a:bodyPr/>
          <a:lstStyle>
            <a:lvl1pPr>
              <a:defRPr sz="14455"/>
            </a:lvl1pPr>
            <a:lvl2pPr>
              <a:defRPr sz="12605"/>
            </a:lvl2pPr>
            <a:lvl3pPr>
              <a:defRPr sz="10755"/>
            </a:lvl3pPr>
            <a:lvl4pPr>
              <a:defRPr sz="9020"/>
            </a:lvl4pPr>
            <a:lvl5pPr>
              <a:defRPr sz="9020"/>
            </a:lvl5pPr>
            <a:lvl6pPr>
              <a:defRPr sz="9020"/>
            </a:lvl6pPr>
            <a:lvl7pPr>
              <a:defRPr sz="9020"/>
            </a:lvl7pPr>
            <a:lvl8pPr>
              <a:defRPr sz="9020"/>
            </a:lvl8pPr>
            <a:lvl9pPr>
              <a:defRPr sz="902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96037" y="9642747"/>
            <a:ext cx="8527732" cy="31520252"/>
          </a:xfrm>
        </p:spPr>
        <p:txBody>
          <a:bodyPr/>
          <a:lstStyle>
            <a:lvl1pPr marL="0" indent="0">
              <a:buNone/>
              <a:defRPr sz="6245"/>
            </a:lvl1pPr>
            <a:lvl2pPr marL="2057090" indent="0">
              <a:buNone/>
              <a:defRPr sz="5435"/>
            </a:lvl2pPr>
            <a:lvl3pPr marL="4114180" indent="0">
              <a:buNone/>
              <a:defRPr sz="4510"/>
            </a:lvl3pPr>
            <a:lvl4pPr marL="6171269" indent="0">
              <a:buNone/>
              <a:defRPr sz="4047"/>
            </a:lvl4pPr>
            <a:lvl5pPr marL="8228358" indent="0">
              <a:buNone/>
              <a:defRPr sz="4047"/>
            </a:lvl5pPr>
            <a:lvl6pPr marL="10285448" indent="0">
              <a:buNone/>
              <a:defRPr sz="4047"/>
            </a:lvl6pPr>
            <a:lvl7pPr marL="12342538" indent="0">
              <a:buNone/>
              <a:defRPr sz="4047"/>
            </a:lvl7pPr>
            <a:lvl8pPr marL="14399627" indent="0">
              <a:buNone/>
              <a:defRPr sz="4047"/>
            </a:lvl8pPr>
            <a:lvl9pPr marL="16456717" indent="0">
              <a:buNone/>
              <a:defRPr sz="404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34D950-A7F6-DFE0-7520-FABEC82F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44B1E4-0329-AFA9-BA2A-265063B5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6A84DD-4D7F-93E0-23FE-28ECE786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2FDCBE6-8631-0C4B-9CF1-A07269326A74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2821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80640" y="32256255"/>
            <a:ext cx="15552420" cy="3808033"/>
          </a:xfrm>
        </p:spPr>
        <p:txBody>
          <a:bodyPr anchor="b"/>
          <a:lstStyle>
            <a:lvl1pPr algn="l">
              <a:defRPr sz="902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080640" y="4117366"/>
            <a:ext cx="15552420" cy="27648218"/>
          </a:xfrm>
        </p:spPr>
        <p:txBody>
          <a:bodyPr rtlCol="0">
            <a:normAutofit/>
          </a:bodyPr>
          <a:lstStyle>
            <a:lvl1pPr marL="0" indent="0">
              <a:buNone/>
              <a:defRPr sz="14455"/>
            </a:lvl1pPr>
            <a:lvl2pPr marL="2057090" indent="0">
              <a:buNone/>
              <a:defRPr sz="12605"/>
            </a:lvl2pPr>
            <a:lvl3pPr marL="4114180" indent="0">
              <a:buNone/>
              <a:defRPr sz="10755"/>
            </a:lvl3pPr>
            <a:lvl4pPr marL="6171269" indent="0">
              <a:buNone/>
              <a:defRPr sz="9020"/>
            </a:lvl4pPr>
            <a:lvl5pPr marL="8228358" indent="0">
              <a:buNone/>
              <a:defRPr sz="9020"/>
            </a:lvl5pPr>
            <a:lvl6pPr marL="10285448" indent="0">
              <a:buNone/>
              <a:defRPr sz="9020"/>
            </a:lvl6pPr>
            <a:lvl7pPr marL="12342538" indent="0">
              <a:buNone/>
              <a:defRPr sz="9020"/>
            </a:lvl7pPr>
            <a:lvl8pPr marL="14399627" indent="0">
              <a:buNone/>
              <a:defRPr sz="9020"/>
            </a:lvl8pPr>
            <a:lvl9pPr marL="16456717" indent="0">
              <a:buNone/>
              <a:defRPr sz="902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080640" y="36064288"/>
            <a:ext cx="15552420" cy="5408039"/>
          </a:xfrm>
        </p:spPr>
        <p:txBody>
          <a:bodyPr/>
          <a:lstStyle>
            <a:lvl1pPr marL="0" indent="0">
              <a:buNone/>
              <a:defRPr sz="6245"/>
            </a:lvl1pPr>
            <a:lvl2pPr marL="2057090" indent="0">
              <a:buNone/>
              <a:defRPr sz="5435"/>
            </a:lvl2pPr>
            <a:lvl3pPr marL="4114180" indent="0">
              <a:buNone/>
              <a:defRPr sz="4510"/>
            </a:lvl3pPr>
            <a:lvl4pPr marL="6171269" indent="0">
              <a:buNone/>
              <a:defRPr sz="4047"/>
            </a:lvl4pPr>
            <a:lvl5pPr marL="8228358" indent="0">
              <a:buNone/>
              <a:defRPr sz="4047"/>
            </a:lvl5pPr>
            <a:lvl6pPr marL="10285448" indent="0">
              <a:buNone/>
              <a:defRPr sz="4047"/>
            </a:lvl6pPr>
            <a:lvl7pPr marL="12342538" indent="0">
              <a:buNone/>
              <a:defRPr sz="4047"/>
            </a:lvl7pPr>
            <a:lvl8pPr marL="14399627" indent="0">
              <a:buNone/>
              <a:defRPr sz="4047"/>
            </a:lvl8pPr>
            <a:lvl9pPr marL="16456717" indent="0">
              <a:buNone/>
              <a:defRPr sz="404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19BD7D-7621-CBB6-8985-2C4B28A5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3353E2-5763-8BCE-DC74-4450F1A7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209651-9CA3-476C-32B2-B53F7B35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64E730-6AD0-7B4B-9A08-E7D1A2115B93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76178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865439C3-76BB-F6FE-21DC-A94AEDC00C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6219" y="1844904"/>
            <a:ext cx="23328263" cy="76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5775" tIns="177887" rIns="355775" bIns="177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5A4942D8-7A5E-F71D-F633-D140932D7D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6219" y="10751841"/>
            <a:ext cx="23328263" cy="3041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5775" tIns="177887" rIns="355775" bIns="177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B886D0-9934-F15A-C569-DA6D0B2A4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6219" y="42709972"/>
            <a:ext cx="6047796" cy="2452528"/>
          </a:xfrm>
          <a:prstGeom prst="rect">
            <a:avLst/>
          </a:prstGeom>
        </p:spPr>
        <p:txBody>
          <a:bodyPr vert="horz" lIns="355775" tIns="177887" rIns="355775" bIns="177887" rtlCol="0" anchor="ctr"/>
          <a:lstStyle>
            <a:lvl1pPr algn="l" eaLnBrk="1" hangingPunct="1">
              <a:defRPr sz="5435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18F91F-B0D0-A337-B2C0-FEAC8A178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6883" y="42709972"/>
            <a:ext cx="8206936" cy="2452528"/>
          </a:xfrm>
          <a:prstGeom prst="rect">
            <a:avLst/>
          </a:prstGeom>
        </p:spPr>
        <p:txBody>
          <a:bodyPr vert="horz" lIns="355775" tIns="177887" rIns="355775" bIns="177887" rtlCol="0" anchor="ctr"/>
          <a:lstStyle>
            <a:lvl1pPr algn="ctr" eaLnBrk="1" hangingPunct="1">
              <a:defRPr sz="5435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C1C246-5678-0BB6-0A9E-586D8621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576686" y="42709972"/>
            <a:ext cx="6047796" cy="2452528"/>
          </a:xfrm>
          <a:prstGeom prst="rect">
            <a:avLst/>
          </a:prstGeom>
        </p:spPr>
        <p:txBody>
          <a:bodyPr vert="horz" wrap="square" lIns="355775" tIns="177887" rIns="355775" bIns="17788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5435">
                <a:solidFill>
                  <a:srgbClr val="898989"/>
                </a:solidFill>
              </a:defRPr>
            </a:lvl1pPr>
          </a:lstStyle>
          <a:p>
            <a:fld id="{24C01CAC-E6B9-5143-8D30-FCAA89ADD04D}" type="slidenum">
              <a:rPr lang="en-US" altLang="en-US"/>
              <a:pPr/>
              <a:t>‹#›</a:t>
            </a:fld>
            <a:endParaRPr lang="en-US" altLang="en-US" sz="6245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113995" rtl="0" eaLnBrk="0" fontAlgn="base" hangingPunct="0">
        <a:spcBef>
          <a:spcPct val="0"/>
        </a:spcBef>
        <a:spcAft>
          <a:spcPct val="0"/>
        </a:spcAft>
        <a:defRPr sz="1977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13995" rtl="0" eaLnBrk="0" fontAlgn="base" hangingPunct="0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2pPr>
      <a:lvl3pPr algn="ctr" defTabSz="4113995" rtl="0" eaLnBrk="0" fontAlgn="base" hangingPunct="0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3pPr>
      <a:lvl4pPr algn="ctr" defTabSz="4113995" rtl="0" eaLnBrk="0" fontAlgn="base" hangingPunct="0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4pPr>
      <a:lvl5pPr algn="ctr" defTabSz="4113995" rtl="0" eaLnBrk="0" fontAlgn="base" hangingPunct="0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5pPr>
      <a:lvl6pPr marL="528706" algn="ctr" defTabSz="4113995" rtl="0" fontAlgn="base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6pPr>
      <a:lvl7pPr marL="1057412" algn="ctr" defTabSz="4113995" rtl="0" fontAlgn="base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7pPr>
      <a:lvl8pPr marL="1586118" algn="ctr" defTabSz="4113995" rtl="0" fontAlgn="base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8pPr>
      <a:lvl9pPr marL="2114824" algn="ctr" defTabSz="4113995" rtl="0" fontAlgn="base">
        <a:spcBef>
          <a:spcPct val="0"/>
        </a:spcBef>
        <a:spcAft>
          <a:spcPct val="0"/>
        </a:spcAft>
        <a:defRPr sz="19774">
          <a:solidFill>
            <a:schemeClr val="tx1"/>
          </a:solidFill>
          <a:latin typeface="Calibri" charset="0"/>
        </a:defRPr>
      </a:lvl9pPr>
    </p:titleStyle>
    <p:bodyStyle>
      <a:lvl1pPr marL="1542059" indent="-1542059" algn="l" defTabSz="4113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455" kern="1200">
          <a:solidFill>
            <a:schemeClr val="tx1"/>
          </a:solidFill>
          <a:latin typeface="+mn-lt"/>
          <a:ea typeface="+mn-ea"/>
          <a:cs typeface="+mn-cs"/>
        </a:defRPr>
      </a:lvl1pPr>
      <a:lvl2pPr marL="3341129" indent="-1285050" algn="l" defTabSz="4113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605" kern="1200">
          <a:solidFill>
            <a:schemeClr val="tx1"/>
          </a:solidFill>
          <a:latin typeface="+mn-lt"/>
          <a:ea typeface="+mn-ea"/>
          <a:cs typeface="+mn-cs"/>
        </a:defRPr>
      </a:lvl2pPr>
      <a:lvl3pPr marL="5142034" indent="-1028040" algn="l" defTabSz="4113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755" kern="1200">
          <a:solidFill>
            <a:schemeClr val="tx1"/>
          </a:solidFill>
          <a:latin typeface="+mn-lt"/>
          <a:ea typeface="+mn-ea"/>
          <a:cs typeface="+mn-cs"/>
        </a:defRPr>
      </a:lvl3pPr>
      <a:lvl4pPr marL="7198114" indent="-1028040" algn="l" defTabSz="4113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20" kern="1200">
          <a:solidFill>
            <a:schemeClr val="tx1"/>
          </a:solidFill>
          <a:latin typeface="+mn-lt"/>
          <a:ea typeface="+mn-ea"/>
          <a:cs typeface="+mn-cs"/>
        </a:defRPr>
      </a:lvl4pPr>
      <a:lvl5pPr marL="9256028" indent="-1028040" algn="l" defTabSz="4113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020" kern="1200">
          <a:solidFill>
            <a:schemeClr val="tx1"/>
          </a:solidFill>
          <a:latin typeface="+mn-lt"/>
          <a:ea typeface="+mn-ea"/>
          <a:cs typeface="+mn-cs"/>
        </a:defRPr>
      </a:lvl5pPr>
      <a:lvl6pPr marL="11313993" indent="-1028545" algn="l" defTabSz="4114180" rtl="0" eaLnBrk="1" latinLnBrk="0" hangingPunct="1">
        <a:spcBef>
          <a:spcPct val="20000"/>
        </a:spcBef>
        <a:buFont typeface="Arial" pitchFamily="34" charset="0"/>
        <a:buChar char="•"/>
        <a:defRPr sz="9020" kern="1200">
          <a:solidFill>
            <a:schemeClr val="tx1"/>
          </a:solidFill>
          <a:latin typeface="+mn-lt"/>
          <a:ea typeface="+mn-ea"/>
          <a:cs typeface="+mn-cs"/>
        </a:defRPr>
      </a:lvl6pPr>
      <a:lvl7pPr marL="13371082" indent="-1028545" algn="l" defTabSz="4114180" rtl="0" eaLnBrk="1" latinLnBrk="0" hangingPunct="1">
        <a:spcBef>
          <a:spcPct val="20000"/>
        </a:spcBef>
        <a:buFont typeface="Arial" pitchFamily="34" charset="0"/>
        <a:buChar char="•"/>
        <a:defRPr sz="9020" kern="1200">
          <a:solidFill>
            <a:schemeClr val="tx1"/>
          </a:solidFill>
          <a:latin typeface="+mn-lt"/>
          <a:ea typeface="+mn-ea"/>
          <a:cs typeface="+mn-cs"/>
        </a:defRPr>
      </a:lvl7pPr>
      <a:lvl8pPr marL="15428172" indent="-1028545" algn="l" defTabSz="4114180" rtl="0" eaLnBrk="1" latinLnBrk="0" hangingPunct="1">
        <a:spcBef>
          <a:spcPct val="20000"/>
        </a:spcBef>
        <a:buFont typeface="Arial" pitchFamily="34" charset="0"/>
        <a:buChar char="•"/>
        <a:defRPr sz="9020" kern="1200">
          <a:solidFill>
            <a:schemeClr val="tx1"/>
          </a:solidFill>
          <a:latin typeface="+mn-lt"/>
          <a:ea typeface="+mn-ea"/>
          <a:cs typeface="+mn-cs"/>
        </a:defRPr>
      </a:lvl8pPr>
      <a:lvl9pPr marL="17485262" indent="-1028545" algn="l" defTabSz="4114180" rtl="0" eaLnBrk="1" latinLnBrk="0" hangingPunct="1">
        <a:spcBef>
          <a:spcPct val="20000"/>
        </a:spcBef>
        <a:buFont typeface="Arial" pitchFamily="34" charset="0"/>
        <a:buChar char="•"/>
        <a:defRPr sz="9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1pPr>
      <a:lvl2pPr marL="2057090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2pPr>
      <a:lvl3pPr marL="4114180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3pPr>
      <a:lvl4pPr marL="6171269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4pPr>
      <a:lvl5pPr marL="8228358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5pPr>
      <a:lvl6pPr marL="10285448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6pPr>
      <a:lvl7pPr marL="12342538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7pPr>
      <a:lvl8pPr marL="14399627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8pPr>
      <a:lvl9pPr marL="16456717" algn="l" defTabSz="4114180" rtl="0" eaLnBrk="1" latinLnBrk="0" hangingPunct="1">
        <a:defRPr sz="8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>
            <a:extLst>
              <a:ext uri="{FF2B5EF4-FFF2-40B4-BE49-F238E27FC236}">
                <a16:creationId xmlns:a16="http://schemas.microsoft.com/office/drawing/2014/main" id="{F5297C3C-740A-C30C-3804-AE283B5E7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6" y="502989"/>
            <a:ext cx="25112714" cy="48811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74" tIns="41138" rIns="82274" bIns="41138"/>
          <a:lstStyle/>
          <a:p>
            <a:pPr defTabSz="3146535" eaLnBrk="1" hangingPunct="1">
              <a:defRPr/>
            </a:pPr>
            <a:endParaRPr lang="en-US" sz="6245"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FEB174-44D2-80AF-6ABC-28A2F3A8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307303" y="38085782"/>
            <a:ext cx="10243344" cy="402207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2AE31A-1963-8505-4069-BF9600047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391747" y="18083725"/>
            <a:ext cx="12156169" cy="1919433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F1DD67-93FE-DCF4-7726-C45945877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2787" y="18083726"/>
            <a:ext cx="12156169" cy="2394152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BFF537-ABF8-7185-1163-5AD9B9F8D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35201" y="5923885"/>
            <a:ext cx="14357204" cy="1161830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C262E2-9E15-4622-5DA0-F7C900C48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70" y="42441956"/>
            <a:ext cx="25916762" cy="4993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13319" name="Rectangle 5">
            <a:extLst>
              <a:ext uri="{FF2B5EF4-FFF2-40B4-BE49-F238E27FC236}">
                <a16:creationId xmlns:a16="http://schemas.microsoft.com/office/drawing/2014/main" id="{3F668057-C719-E9EE-D96C-E1247E0BC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48" y="974771"/>
            <a:ext cx="16534373" cy="2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5" tIns="49041" rIns="98105" bIns="49041"/>
          <a:lstStyle>
            <a:lvl1pPr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6938">
                <a:solidFill>
                  <a:schemeClr val="bg1"/>
                </a:solidFill>
              </a:rPr>
              <a:t>Scientific Poster template for PowerPoint. </a:t>
            </a:r>
          </a:p>
          <a:p>
            <a:pPr eaLnBrk="1" hangingPunct="1"/>
            <a:r>
              <a:rPr lang="sv-SE" altLang="en-US" sz="6938">
                <a:solidFill>
                  <a:schemeClr val="bg1"/>
                </a:solidFill>
              </a:rPr>
              <a:t>(Title: 60 pt, regular)</a:t>
            </a:r>
            <a:endParaRPr lang="en-US" altLang="en-US" sz="6938">
              <a:solidFill>
                <a:schemeClr val="bg1"/>
              </a:solidFill>
            </a:endParaRPr>
          </a:p>
        </p:txBody>
      </p:sp>
      <p:sp>
        <p:nvSpPr>
          <p:cNvPr id="13320" name="Text Box 6">
            <a:extLst>
              <a:ext uri="{FF2B5EF4-FFF2-40B4-BE49-F238E27FC236}">
                <a16:creationId xmlns:a16="http://schemas.microsoft.com/office/drawing/2014/main" id="{201DE3E9-22A5-25E6-378E-EC7AA2E9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97" y="4721484"/>
            <a:ext cx="23598241" cy="7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099" tIns="77211" rIns="386099" bIns="193049">
            <a:spAutoFit/>
          </a:bodyPr>
          <a:lstStyle>
            <a:lvl1pPr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3238">
                <a:solidFill>
                  <a:schemeClr val="bg1"/>
                </a:solidFill>
              </a:rPr>
              <a:t>Name and surname of the authors (28 pt regular)</a:t>
            </a:r>
            <a:endParaRPr lang="en-US" altLang="en-US" sz="3238">
              <a:solidFill>
                <a:schemeClr val="bg1"/>
              </a:solidFill>
            </a:endParaRPr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8DB113D9-A33E-3F60-1254-86FABBD3C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82" y="6219437"/>
            <a:ext cx="13775278" cy="894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38605" rIns="385725" bIns="77141">
            <a:spAutoFit/>
          </a:bodyPr>
          <a:lstStyle>
            <a:lvl1pPr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4626" b="1" dirty="0" err="1"/>
              <a:t>This</a:t>
            </a:r>
            <a:r>
              <a:rPr lang="sv-SE" altLang="en-US" sz="4626" b="1" dirty="0"/>
              <a:t> is an </a:t>
            </a:r>
            <a:r>
              <a:rPr lang="sv-SE" altLang="en-US" sz="4626" b="1" dirty="0" err="1"/>
              <a:t>example</a:t>
            </a:r>
            <a:r>
              <a:rPr lang="sv-SE" altLang="en-US" sz="4626" b="1" dirty="0"/>
              <a:t> </a:t>
            </a:r>
            <a:r>
              <a:rPr lang="sv-SE" altLang="en-US" sz="4626" b="1" dirty="0" err="1"/>
              <a:t>of</a:t>
            </a:r>
            <a:r>
              <a:rPr lang="sv-SE" altLang="en-US" sz="4626" b="1" dirty="0"/>
              <a:t> a poster. </a:t>
            </a:r>
            <a:r>
              <a:rPr lang="sv-SE" altLang="en-US" sz="4626" b="1" dirty="0" err="1"/>
              <a:t>Please</a:t>
            </a:r>
            <a:r>
              <a:rPr lang="sv-SE" altLang="en-US" sz="4626" b="1" dirty="0"/>
              <a:t> </a:t>
            </a:r>
            <a:r>
              <a:rPr lang="sv-SE" altLang="en-US" sz="4626" b="1" dirty="0" err="1"/>
              <a:t>use</a:t>
            </a:r>
            <a:r>
              <a:rPr lang="sv-SE" altLang="en-US" sz="4626" b="1" dirty="0"/>
              <a:t> the template, </a:t>
            </a:r>
            <a:r>
              <a:rPr lang="sv-SE" altLang="en-US" sz="4626" b="1" dirty="0" err="1"/>
              <a:t>but</a:t>
            </a:r>
            <a:r>
              <a:rPr lang="sv-SE" altLang="en-US" sz="4626" b="1" dirty="0"/>
              <a:t> </a:t>
            </a:r>
            <a:r>
              <a:rPr lang="sv-SE" altLang="en-US" sz="4626" b="1" dirty="0" err="1"/>
              <a:t>feel</a:t>
            </a:r>
            <a:r>
              <a:rPr lang="sv-SE" altLang="en-US" sz="4626" b="1" dirty="0"/>
              <a:t> </a:t>
            </a:r>
            <a:r>
              <a:rPr lang="sv-SE" altLang="en-US" sz="4626" b="1" dirty="0" err="1"/>
              <a:t>free</a:t>
            </a:r>
            <a:r>
              <a:rPr lang="sv-SE" altLang="en-US" sz="4626" b="1" dirty="0"/>
              <a:t> to </a:t>
            </a:r>
            <a:r>
              <a:rPr lang="sv-SE" altLang="en-US" sz="4626" b="1" dirty="0" err="1"/>
              <a:t>adjust</a:t>
            </a:r>
            <a:r>
              <a:rPr lang="sv-SE" altLang="en-US" sz="4626" b="1" dirty="0"/>
              <a:t> areas, image and image </a:t>
            </a:r>
            <a:r>
              <a:rPr lang="sv-SE" altLang="en-US" sz="4626" b="1" dirty="0" err="1"/>
              <a:t>size</a:t>
            </a:r>
            <a:r>
              <a:rPr lang="sv-SE" altLang="en-US" sz="4626" b="1" dirty="0"/>
              <a:t>, etc. </a:t>
            </a:r>
            <a:r>
              <a:rPr lang="sv-SE" altLang="en-US" sz="4626" b="1" dirty="0" err="1"/>
              <a:t>Your</a:t>
            </a:r>
            <a:r>
              <a:rPr lang="sv-SE" altLang="en-US" sz="4626" b="1" dirty="0"/>
              <a:t> poster </a:t>
            </a:r>
            <a:r>
              <a:rPr lang="sv-SE" altLang="en-US" sz="4626" b="1" dirty="0" err="1"/>
              <a:t>will</a:t>
            </a:r>
            <a:r>
              <a:rPr lang="sv-SE" altLang="en-US" sz="4626" b="1" dirty="0"/>
              <a:t> be </a:t>
            </a:r>
            <a:r>
              <a:rPr lang="sv-SE" altLang="en-US" sz="4626" b="1" dirty="0" err="1"/>
              <a:t>presented</a:t>
            </a:r>
            <a:r>
              <a:rPr lang="sv-SE" altLang="en-US" sz="4626" b="1" dirty="0"/>
              <a:t> </a:t>
            </a:r>
            <a:r>
              <a:rPr lang="sv-SE" altLang="en-US" sz="4626" b="1" dirty="0" err="1"/>
              <a:t>electronically</a:t>
            </a:r>
            <a:r>
              <a:rPr lang="sv-SE" altLang="en-US" sz="4626" b="1" dirty="0"/>
              <a:t> on 50” </a:t>
            </a:r>
            <a:r>
              <a:rPr lang="sv-SE" altLang="en-US" sz="4626" b="1" dirty="0" err="1"/>
              <a:t>screens</a:t>
            </a:r>
            <a:r>
              <a:rPr lang="sv-SE" altLang="en-US" sz="4626" b="1" dirty="0"/>
              <a:t>.</a:t>
            </a:r>
          </a:p>
          <a:p>
            <a:pPr eaLnBrk="1" hangingPunct="1"/>
            <a:endParaRPr lang="sv-SE" altLang="en-US" sz="4626" b="1" dirty="0"/>
          </a:p>
          <a:p>
            <a:pPr eaLnBrk="1" hangingPunct="1"/>
            <a:r>
              <a:rPr lang="sv-SE" altLang="en-US" sz="4626" b="1" dirty="0"/>
              <a:t>The </a:t>
            </a:r>
            <a:r>
              <a:rPr lang="sv-SE" altLang="en-US" sz="4626" b="1" dirty="0" err="1"/>
              <a:t>conclusion</a:t>
            </a:r>
            <a:r>
              <a:rPr lang="sv-SE" altLang="en-US" sz="4626" b="1" dirty="0"/>
              <a:t> </a:t>
            </a:r>
            <a:r>
              <a:rPr lang="sv-SE" altLang="en-US" sz="4626" b="1" dirty="0" err="1"/>
              <a:t>first</a:t>
            </a:r>
            <a:r>
              <a:rPr lang="sv-SE" altLang="en-US" sz="4626" b="1" dirty="0"/>
              <a:t> (</a:t>
            </a:r>
            <a:r>
              <a:rPr lang="sv-SE" altLang="en-US" sz="4626" b="1" dirty="0" err="1"/>
              <a:t>headlines</a:t>
            </a:r>
            <a:r>
              <a:rPr lang="sv-SE" altLang="en-US" sz="4626" b="1" dirty="0"/>
              <a:t>: 44 pt </a:t>
            </a:r>
            <a:r>
              <a:rPr lang="sv-SE" altLang="en-US" sz="4626" b="1" dirty="0" err="1"/>
              <a:t>bold</a:t>
            </a:r>
            <a:r>
              <a:rPr lang="sv-SE" altLang="en-US" sz="4626" b="1" dirty="0"/>
              <a:t>)</a:t>
            </a:r>
            <a:endParaRPr lang="sv-SE" altLang="en-US" sz="4626" b="1" i="1" dirty="0"/>
          </a:p>
          <a:p>
            <a:pPr eaLnBrk="1" hangingPunct="1"/>
            <a:r>
              <a:rPr lang="sv-SE" altLang="en-US" sz="3700" dirty="0"/>
              <a:t>The </a:t>
            </a:r>
            <a:r>
              <a:rPr lang="sv-SE" altLang="en-US" sz="3700" dirty="0" err="1"/>
              <a:t>purpose</a:t>
            </a:r>
            <a:r>
              <a:rPr lang="sv-SE" altLang="en-US" sz="3700" dirty="0"/>
              <a:t> </a:t>
            </a:r>
            <a:r>
              <a:rPr lang="sv-SE" altLang="en-US" sz="3700" dirty="0" err="1"/>
              <a:t>of</a:t>
            </a:r>
            <a:r>
              <a:rPr lang="sv-SE" altLang="en-US" sz="3700" dirty="0"/>
              <a:t> a poster is to </a:t>
            </a:r>
            <a:r>
              <a:rPr lang="sv-SE" altLang="en-US" sz="3700" dirty="0" err="1"/>
              <a:t>reach</a:t>
            </a:r>
            <a:r>
              <a:rPr lang="sv-SE" altLang="en-US" sz="3700" dirty="0"/>
              <a:t> </a:t>
            </a:r>
            <a:r>
              <a:rPr lang="sv-SE" altLang="en-US" sz="3700" dirty="0" err="1"/>
              <a:t>out</a:t>
            </a:r>
            <a:r>
              <a:rPr lang="sv-SE" altLang="en-US" sz="3700" dirty="0"/>
              <a:t> </a:t>
            </a:r>
            <a:r>
              <a:rPr lang="sv-SE" altLang="en-US" sz="3700" dirty="0" err="1"/>
              <a:t>with</a:t>
            </a:r>
            <a:r>
              <a:rPr lang="sv-SE" altLang="en-US" sz="3700" dirty="0"/>
              <a:t> </a:t>
            </a:r>
            <a:r>
              <a:rPr lang="sv-SE" altLang="en-US" sz="3700" dirty="0" err="1"/>
              <a:t>your</a:t>
            </a:r>
            <a:r>
              <a:rPr lang="sv-SE" altLang="en-US" sz="3700" dirty="0"/>
              <a:t> </a:t>
            </a:r>
            <a:r>
              <a:rPr lang="sv-SE" altLang="en-US" sz="3700" dirty="0" err="1"/>
              <a:t>message</a:t>
            </a:r>
            <a:r>
              <a:rPr lang="sv-SE" altLang="en-US" sz="3700" dirty="0"/>
              <a:t>! </a:t>
            </a:r>
            <a:r>
              <a:rPr lang="sv-SE" altLang="en-US" sz="3700" dirty="0" err="1"/>
              <a:t>Capture</a:t>
            </a:r>
            <a:r>
              <a:rPr lang="sv-SE" altLang="en-US" sz="3700" dirty="0"/>
              <a:t> the </a:t>
            </a:r>
            <a:r>
              <a:rPr lang="sv-SE" altLang="en-US" sz="3700" dirty="0" err="1"/>
              <a:t>reader's</a:t>
            </a:r>
            <a:r>
              <a:rPr lang="sv-SE" altLang="en-US" sz="3700" dirty="0"/>
              <a:t> </a:t>
            </a:r>
            <a:r>
              <a:rPr lang="sv-SE" altLang="en-US" sz="3700" dirty="0" err="1"/>
              <a:t>interest</a:t>
            </a:r>
            <a:r>
              <a:rPr lang="sv-SE" altLang="en-US" sz="3700" dirty="0"/>
              <a:t> by </a:t>
            </a:r>
            <a:r>
              <a:rPr lang="sv-SE" altLang="en-US" sz="3700" dirty="0" err="1"/>
              <a:t>starting</a:t>
            </a:r>
            <a:r>
              <a:rPr lang="sv-SE" altLang="en-US" sz="3700" dirty="0"/>
              <a:t> </a:t>
            </a:r>
            <a:r>
              <a:rPr lang="sv-SE" altLang="en-US" sz="3700" dirty="0" err="1"/>
              <a:t>with</a:t>
            </a:r>
            <a:r>
              <a:rPr lang="sv-SE" altLang="en-US" sz="3700" dirty="0"/>
              <a:t> the </a:t>
            </a:r>
            <a:r>
              <a:rPr lang="sv-SE" altLang="en-US" sz="3700" dirty="0" err="1"/>
              <a:t>most</a:t>
            </a:r>
            <a:r>
              <a:rPr lang="sv-SE" altLang="en-US" sz="3700" dirty="0"/>
              <a:t> </a:t>
            </a:r>
            <a:r>
              <a:rPr lang="sv-SE" altLang="en-US" sz="3700" dirty="0" err="1"/>
              <a:t>important</a:t>
            </a:r>
            <a:r>
              <a:rPr lang="sv-SE" altLang="en-US" sz="3700" dirty="0"/>
              <a:t> </a:t>
            </a:r>
            <a:r>
              <a:rPr lang="sv-SE" altLang="en-US" sz="3700" dirty="0" err="1"/>
              <a:t>thing</a:t>
            </a:r>
            <a:r>
              <a:rPr lang="sv-SE" altLang="en-US" sz="3700" dirty="0"/>
              <a:t>! (</a:t>
            </a:r>
            <a:r>
              <a:rPr lang="sv-SE" altLang="en-US" sz="3700" dirty="0" err="1"/>
              <a:t>You</a:t>
            </a:r>
            <a:r>
              <a:rPr lang="sv-SE" altLang="en-US" sz="3700" dirty="0"/>
              <a:t> </a:t>
            </a:r>
            <a:r>
              <a:rPr lang="sv-SE" altLang="en-US" sz="3700" dirty="0" err="1"/>
              <a:t>only</a:t>
            </a:r>
            <a:r>
              <a:rPr lang="sv-SE" altLang="en-US" sz="3700" dirty="0"/>
              <a:t> </a:t>
            </a:r>
            <a:r>
              <a:rPr lang="sv-SE" altLang="en-US" sz="3700" dirty="0" err="1"/>
              <a:t>have</a:t>
            </a:r>
            <a:r>
              <a:rPr lang="sv-SE" altLang="en-US" sz="3700" dirty="0"/>
              <a:t> </a:t>
            </a:r>
            <a:r>
              <a:rPr lang="sv-SE" altLang="en-US" sz="3700" dirty="0" err="1"/>
              <a:t>seconds</a:t>
            </a:r>
            <a:r>
              <a:rPr lang="sv-SE" altLang="en-US" sz="3700" dirty="0"/>
              <a:t>). </a:t>
            </a:r>
          </a:p>
          <a:p>
            <a:pPr eaLnBrk="1" hangingPunct="1"/>
            <a:endParaRPr lang="sv-SE" altLang="en-US" sz="3700" dirty="0"/>
          </a:p>
          <a:p>
            <a:pPr eaLnBrk="1" hangingPunct="1"/>
            <a:r>
              <a:rPr lang="sv-SE" altLang="en-US" sz="3700" dirty="0"/>
              <a:t>Present </a:t>
            </a:r>
            <a:r>
              <a:rPr lang="sv-SE" altLang="en-US" sz="3700" dirty="0" err="1"/>
              <a:t>what</a:t>
            </a:r>
            <a:r>
              <a:rPr lang="sv-SE" altLang="en-US" sz="3700" dirty="0"/>
              <a:t> has </a:t>
            </a:r>
            <a:r>
              <a:rPr lang="sv-SE" altLang="en-US" sz="3700" dirty="0" err="1"/>
              <a:t>been</a:t>
            </a:r>
            <a:r>
              <a:rPr lang="sv-SE" altLang="en-US" sz="3700" dirty="0"/>
              <a:t> </a:t>
            </a:r>
            <a:r>
              <a:rPr lang="sv-SE" altLang="en-US" sz="3700" dirty="0" err="1"/>
              <a:t>done</a:t>
            </a:r>
            <a:r>
              <a:rPr lang="sv-SE" altLang="en-US" sz="3700" dirty="0"/>
              <a:t>, by </a:t>
            </a:r>
            <a:r>
              <a:rPr lang="sv-SE" altLang="en-US" sz="3700" dirty="0" err="1"/>
              <a:t>whom</a:t>
            </a:r>
            <a:r>
              <a:rPr lang="sv-SE" altLang="en-US" sz="3700" dirty="0"/>
              <a:t> and the </a:t>
            </a:r>
            <a:r>
              <a:rPr lang="sv-SE" altLang="en-US" sz="3700" dirty="0" err="1"/>
              <a:t>results</a:t>
            </a:r>
            <a:r>
              <a:rPr lang="sv-SE" altLang="en-US" sz="3700" dirty="0"/>
              <a:t> and </a:t>
            </a:r>
            <a:r>
              <a:rPr lang="sv-SE" altLang="en-US" sz="3700" dirty="0" err="1"/>
              <a:t>conclusions</a:t>
            </a:r>
            <a:r>
              <a:rPr lang="sv-SE" altLang="en-US" sz="3700" dirty="0"/>
              <a:t>. </a:t>
            </a:r>
            <a:r>
              <a:rPr lang="sv-SE" altLang="en-US" sz="3700" dirty="0" err="1"/>
              <a:t>Keep</a:t>
            </a:r>
            <a:r>
              <a:rPr lang="sv-SE" altLang="en-US" sz="3700" dirty="0"/>
              <a:t> it short. </a:t>
            </a:r>
            <a:r>
              <a:rPr lang="sv-SE" altLang="en-US" sz="3700" dirty="0" err="1"/>
              <a:t>Too</a:t>
            </a:r>
            <a:r>
              <a:rPr lang="sv-SE" altLang="en-US" sz="3700" dirty="0"/>
              <a:t> </a:t>
            </a:r>
            <a:r>
              <a:rPr lang="sv-SE" altLang="en-US" sz="3700" dirty="0" err="1"/>
              <a:t>much</a:t>
            </a:r>
            <a:r>
              <a:rPr lang="sv-SE" altLang="en-US" sz="3700" dirty="0"/>
              <a:t> text </a:t>
            </a:r>
            <a:r>
              <a:rPr lang="sv-SE" altLang="en-US" sz="3700" dirty="0" err="1"/>
              <a:t>causes</a:t>
            </a:r>
            <a:r>
              <a:rPr lang="sv-SE" altLang="en-US" sz="3700" dirty="0"/>
              <a:t> the </a:t>
            </a:r>
            <a:r>
              <a:rPr lang="sv-SE" altLang="en-US" sz="3700" dirty="0" err="1"/>
              <a:t>message</a:t>
            </a:r>
            <a:r>
              <a:rPr lang="sv-SE" altLang="en-US" sz="3700" dirty="0"/>
              <a:t> to be </a:t>
            </a:r>
            <a:r>
              <a:rPr lang="sv-SE" altLang="en-US" sz="3700" dirty="0" err="1"/>
              <a:t>lost</a:t>
            </a:r>
            <a:r>
              <a:rPr lang="sv-SE" altLang="en-US" sz="3700" dirty="0"/>
              <a:t>. Try to make sure the poster gives an </a:t>
            </a:r>
            <a:r>
              <a:rPr lang="sv-SE" altLang="en-US" sz="3700" dirty="0" err="1"/>
              <a:t>airy</a:t>
            </a:r>
            <a:r>
              <a:rPr lang="sv-SE" altLang="en-US" sz="3700" dirty="0"/>
              <a:t> impression. (Body text: 34 pt </a:t>
            </a:r>
            <a:r>
              <a:rPr lang="sv-SE" altLang="en-US" sz="3700" dirty="0" err="1"/>
              <a:t>regular</a:t>
            </a:r>
            <a:r>
              <a:rPr lang="sv-SE" altLang="en-US" sz="3700" dirty="0"/>
              <a:t>)</a:t>
            </a:r>
          </a:p>
        </p:txBody>
      </p:sp>
      <p:sp>
        <p:nvSpPr>
          <p:cNvPr id="13322" name="Text Box 18">
            <a:extLst>
              <a:ext uri="{FF2B5EF4-FFF2-40B4-BE49-F238E27FC236}">
                <a16:creationId xmlns:a16="http://schemas.microsoft.com/office/drawing/2014/main" id="{0254D89F-B9C1-635F-8761-3256F857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67" y="18893279"/>
            <a:ext cx="11278693" cy="133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77141" rIns="385725" bIns="77162">
            <a:spAutoFit/>
          </a:bodyPr>
          <a:lstStyle>
            <a:lvl1pPr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4626" b="1">
                <a:solidFill>
                  <a:srgbClr val="000000"/>
                </a:solidFill>
              </a:rPr>
              <a:t>Introduction</a:t>
            </a:r>
          </a:p>
          <a:p>
            <a:pPr eaLnBrk="1" hangingPunct="1"/>
            <a:r>
              <a:rPr lang="sv-SE" altLang="en-US" sz="3700">
                <a:solidFill>
                  <a:srgbClr val="000000"/>
                </a:solidFill>
              </a:rPr>
              <a:t>Many posters are hard to read. Important results are often hidden in too many words. Do not try to bring in everything! Be logical - it's easier to follow the message.</a:t>
            </a:r>
          </a:p>
          <a:p>
            <a:pPr eaLnBrk="1" hangingPunct="1"/>
            <a:endParaRPr lang="sv-SE" altLang="en-US" sz="3700">
              <a:solidFill>
                <a:srgbClr val="000000"/>
              </a:solidFill>
            </a:endParaRPr>
          </a:p>
          <a:p>
            <a:pPr eaLnBrk="1" hangingPunct="1"/>
            <a:r>
              <a:rPr lang="sv-SE" altLang="en-US" sz="4626" b="1">
                <a:solidFill>
                  <a:srgbClr val="000000"/>
                </a:solidFill>
              </a:rPr>
              <a:t>The goal of the poster</a:t>
            </a:r>
          </a:p>
          <a:p>
            <a:pPr eaLnBrk="1" hangingPunct="1"/>
            <a:r>
              <a:rPr lang="sv-SE" altLang="en-US" sz="3700">
                <a:solidFill>
                  <a:srgbClr val="000000"/>
                </a:solidFill>
              </a:rPr>
              <a:t>Reach your audience! Grow interest, curiosity and attention. The poster should act as an ad and not as a report.</a:t>
            </a:r>
          </a:p>
          <a:p>
            <a:pPr eaLnBrk="1" hangingPunct="1"/>
            <a:endParaRPr lang="sv-SE" altLang="en-US" sz="3700">
              <a:solidFill>
                <a:srgbClr val="000000"/>
              </a:solidFill>
            </a:endParaRPr>
          </a:p>
          <a:p>
            <a:pPr eaLnBrk="1" hangingPunct="1"/>
            <a:r>
              <a:rPr lang="sv-SE" altLang="en-US" sz="4626" b="1">
                <a:solidFill>
                  <a:srgbClr val="000000"/>
                </a:solidFill>
              </a:rPr>
              <a:t>Use images</a:t>
            </a:r>
          </a:p>
          <a:p>
            <a:pPr eaLnBrk="1" hangingPunct="1"/>
            <a:r>
              <a:rPr lang="sv-SE" altLang="en-US" sz="3700">
                <a:solidFill>
                  <a:srgbClr val="000000"/>
                </a:solidFill>
              </a:rPr>
              <a:t>Illustrative images allow you to remove unnecessary text. Photos capture the interest! If you do not have pictures, it's definitely worth taking a little extra effort to get it.</a:t>
            </a:r>
          </a:p>
          <a:p>
            <a:pPr eaLnBrk="1" hangingPunct="1"/>
            <a:endParaRPr lang="sv-SE" altLang="en-US" sz="3700">
              <a:solidFill>
                <a:srgbClr val="000000"/>
              </a:solidFill>
            </a:endParaRPr>
          </a:p>
          <a:p>
            <a:pPr eaLnBrk="1" hangingPunct="1"/>
            <a:r>
              <a:rPr lang="sv-SE" altLang="en-US" sz="4626" b="1">
                <a:solidFill>
                  <a:srgbClr val="000000"/>
                </a:solidFill>
              </a:rPr>
              <a:t>Layout, Photography and Printing</a:t>
            </a:r>
          </a:p>
          <a:p>
            <a:pPr eaLnBrk="1" hangingPunct="1"/>
            <a:r>
              <a:rPr lang="sv-SE" altLang="en-US" sz="3700">
                <a:solidFill>
                  <a:srgbClr val="000000"/>
                </a:solidFill>
              </a:rPr>
              <a:t>Do not underestimate the layout! If you're inexperienced, get help from a professional media agency.</a:t>
            </a:r>
          </a:p>
          <a:p>
            <a:pPr eaLnBrk="1" hangingPunct="1">
              <a:spcBef>
                <a:spcPct val="20000"/>
              </a:spcBef>
            </a:pPr>
            <a:endParaRPr lang="sv-SE" altLang="en-US" sz="3700">
              <a:solidFill>
                <a:srgbClr val="000000"/>
              </a:solidFill>
              <a:latin typeface="Mundo Sans" pitchFamily="34" charset="0"/>
            </a:endParaRPr>
          </a:p>
        </p:txBody>
      </p:sp>
      <p:sp>
        <p:nvSpPr>
          <p:cNvPr id="13323" name="Rectangle 22">
            <a:extLst>
              <a:ext uri="{FF2B5EF4-FFF2-40B4-BE49-F238E27FC236}">
                <a16:creationId xmlns:a16="http://schemas.microsoft.com/office/drawing/2014/main" id="{6E7939FA-9E53-5CD6-5B90-AA429718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746" y="24038817"/>
            <a:ext cx="9857842" cy="174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860" tIns="192860" rIns="192860" bIns="192860"/>
          <a:lstStyle>
            <a:lvl1pPr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3238">
                <a:solidFill>
                  <a:srgbClr val="000000"/>
                </a:solidFill>
              </a:rPr>
              <a:t>Use charts to illustrate results. If you’re wondering, the image above is a four-dimensional Venn diagram.</a:t>
            </a:r>
            <a:endParaRPr lang="en-US" altLang="en-US" sz="3238">
              <a:solidFill>
                <a:srgbClr val="000000"/>
              </a:solidFill>
            </a:endParaRPr>
          </a:p>
          <a:p>
            <a:pPr eaLnBrk="1" hangingPunct="1"/>
            <a:endParaRPr lang="sv-SE" altLang="en-US" sz="3007">
              <a:solidFill>
                <a:srgbClr val="000000"/>
              </a:solidFill>
              <a:latin typeface="Mundo Sans" pitchFamily="34" charset="0"/>
            </a:endParaRPr>
          </a:p>
        </p:txBody>
      </p:sp>
      <p:sp>
        <p:nvSpPr>
          <p:cNvPr id="13324" name="Text Box 24">
            <a:extLst>
              <a:ext uri="{FF2B5EF4-FFF2-40B4-BE49-F238E27FC236}">
                <a16:creationId xmlns:a16="http://schemas.microsoft.com/office/drawing/2014/main" id="{FED4D7FC-E9B6-E16A-D74C-A638D768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6130" y="25896570"/>
            <a:ext cx="10006535" cy="43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77162" rIns="385725" bIns="77162">
            <a:spAutoFit/>
          </a:bodyPr>
          <a:lstStyle>
            <a:lvl1pPr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4626" b="1"/>
              <a:t>Tip:</a:t>
            </a:r>
          </a:p>
          <a:p>
            <a:pPr eaLnBrk="1" hangingPunct="1"/>
            <a:r>
              <a:rPr lang="sv-SE" altLang="en-US" sz="3700"/>
              <a:t>If a poster is to be read vertically and at a distance, the letters should be centimeter high and use a sans-serif font. Left aligned text is most easily read. Max 45 keystrokes per line and 4-6 lines per parapgraph.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700">
              <a:latin typeface="Mundo Sans" pitchFamily="34" charset="0"/>
            </a:endParaRPr>
          </a:p>
        </p:txBody>
      </p:sp>
      <p:sp>
        <p:nvSpPr>
          <p:cNvPr id="13325" name="Text Box 26">
            <a:extLst>
              <a:ext uri="{FF2B5EF4-FFF2-40B4-BE49-F238E27FC236}">
                <a16:creationId xmlns:a16="http://schemas.microsoft.com/office/drawing/2014/main" id="{4B58D003-705E-E65B-B2B5-0C184E83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8430" y="15879020"/>
            <a:ext cx="9635720" cy="124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860" tIns="192860" rIns="192860" bIns="192860">
            <a:spAutoFit/>
          </a:bodyPr>
          <a:lstStyle>
            <a:lvl1pPr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2775"/>
              <a:t>Use images! A picture, says more than 1000 words. (Image caption text: 28 pt regular)</a:t>
            </a:r>
            <a:endParaRPr lang="en-US" altLang="en-US" sz="2775"/>
          </a:p>
        </p:txBody>
      </p:sp>
      <p:sp>
        <p:nvSpPr>
          <p:cNvPr id="13326" name="Rectangle 31">
            <a:extLst>
              <a:ext uri="{FF2B5EF4-FFF2-40B4-BE49-F238E27FC236}">
                <a16:creationId xmlns:a16="http://schemas.microsoft.com/office/drawing/2014/main" id="{B116C56B-34A8-21BB-3DB4-2B78F59B3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89" y="39027509"/>
            <a:ext cx="10825269" cy="10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851" tIns="192923" rIns="385851" bIns="192923"/>
          <a:lstStyle>
            <a:lvl1pPr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2775">
                <a:solidFill>
                  <a:srgbClr val="000000"/>
                </a:solidFill>
              </a:rPr>
              <a:t>Always write explanatory captions. 28pt regular (the image above shows flow cytometry).</a:t>
            </a:r>
            <a:endParaRPr lang="en-US" altLang="en-US" sz="2775">
              <a:solidFill>
                <a:srgbClr val="000000"/>
              </a:solidFill>
            </a:endParaRPr>
          </a:p>
        </p:txBody>
      </p:sp>
      <p:sp>
        <p:nvSpPr>
          <p:cNvPr id="13327" name="Text Box 34">
            <a:extLst>
              <a:ext uri="{FF2B5EF4-FFF2-40B4-BE49-F238E27FC236}">
                <a16:creationId xmlns:a16="http://schemas.microsoft.com/office/drawing/2014/main" id="{974CFEDD-1A59-0D07-D777-3C63B1AE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6719" y="38610800"/>
            <a:ext cx="8771093" cy="18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41" tIns="77141" rIns="77141" bIns="77141">
            <a:spAutoFit/>
          </a:bodyPr>
          <a:lstStyle>
            <a:lvl1pPr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3700"/>
              <a:t>Finish with a hint of what's going on in your future research. Please do add a photo of yourself.</a:t>
            </a:r>
          </a:p>
        </p:txBody>
      </p:sp>
      <p:sp>
        <p:nvSpPr>
          <p:cNvPr id="13328" name="Rectangle 37">
            <a:extLst>
              <a:ext uri="{FF2B5EF4-FFF2-40B4-BE49-F238E27FC236}">
                <a16:creationId xmlns:a16="http://schemas.microsoft.com/office/drawing/2014/main" id="{30213513-C230-B723-4FFB-E1E71D37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87" y="42858667"/>
            <a:ext cx="7397971" cy="24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851" tIns="385851" rIns="385851" bIns="385851">
            <a:spAutoFit/>
          </a:bodyPr>
          <a:lstStyle>
            <a:lvl1pPr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2775" b="1"/>
              <a:t>Hospital/University </a:t>
            </a:r>
            <a:r>
              <a:rPr lang="sv-SE" altLang="en-US" sz="2775"/>
              <a:t>(24 pt bold)</a:t>
            </a:r>
          </a:p>
          <a:p>
            <a:pPr eaLnBrk="1" hangingPunct="1"/>
            <a:r>
              <a:rPr lang="sv-SE" altLang="en-US" sz="2775"/>
              <a:t>Name Surname</a:t>
            </a:r>
          </a:p>
          <a:p>
            <a:pPr eaLnBrk="1" hangingPunct="1"/>
            <a:r>
              <a:rPr lang="sv-SE" altLang="en-US" sz="2775"/>
              <a:t>Title •</a:t>
            </a:r>
            <a:r>
              <a:rPr lang="sv-SE" altLang="en-US" sz="2775">
                <a:solidFill>
                  <a:srgbClr val="000000"/>
                </a:solidFill>
              </a:rPr>
              <a:t> Department</a:t>
            </a:r>
            <a:endParaRPr lang="sv-SE" altLang="en-US" sz="2775"/>
          </a:p>
          <a:p>
            <a:pPr eaLnBrk="1" hangingPunct="1"/>
            <a:r>
              <a:rPr lang="sv-SE" altLang="en-US" sz="2775"/>
              <a:t>Visitor address • Postal address</a:t>
            </a:r>
          </a:p>
        </p:txBody>
      </p:sp>
      <p:sp>
        <p:nvSpPr>
          <p:cNvPr id="13329" name="Rectangle 38">
            <a:extLst>
              <a:ext uri="{FF2B5EF4-FFF2-40B4-BE49-F238E27FC236}">
                <a16:creationId xmlns:a16="http://schemas.microsoft.com/office/drawing/2014/main" id="{36E8339D-EB50-C54C-8D48-15565FB7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482" y="43190932"/>
            <a:ext cx="7493428" cy="15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788" tIns="77357" rIns="386788" bIns="193393">
            <a:spAutoFit/>
          </a:bodyPr>
          <a:lstStyle>
            <a:lvl1pPr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en-US" sz="2775"/>
              <a:t>E-mail: name@domain.com </a:t>
            </a:r>
            <a:r>
              <a:rPr lang="sv-SE" altLang="en-US" sz="2775">
                <a:solidFill>
                  <a:srgbClr val="000000"/>
                </a:solidFill>
              </a:rPr>
              <a:t> 	 </a:t>
            </a:r>
          </a:p>
          <a:p>
            <a:pPr eaLnBrk="1" hangingPunct="1"/>
            <a:r>
              <a:rPr lang="sv-SE" altLang="en-US" sz="2775"/>
              <a:t>Phone: xxx-xxx xx xx, Fax: xxx-xxx xx xx</a:t>
            </a:r>
            <a:r>
              <a:rPr lang="sv-SE" altLang="en-US" sz="2775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sv-SE" altLang="en-US" sz="2775"/>
              <a:t>Web: </a:t>
            </a:r>
            <a:r>
              <a:rPr lang="sv-SE" altLang="en-US" sz="2775" i="1"/>
              <a:t>www.domain.com</a:t>
            </a:r>
          </a:p>
        </p:txBody>
      </p:sp>
      <p:grpSp>
        <p:nvGrpSpPr>
          <p:cNvPr id="13330" name="Grupp 28" descr="En bild där du kan lägga in logga eller din utbildning">
            <a:extLst>
              <a:ext uri="{FF2B5EF4-FFF2-40B4-BE49-F238E27FC236}">
                <a16:creationId xmlns:a16="http://schemas.microsoft.com/office/drawing/2014/main" id="{4D043426-F630-14DA-DED3-ADD22EF86239}"/>
              </a:ext>
            </a:extLst>
          </p:cNvPr>
          <p:cNvGrpSpPr>
            <a:grpSpLocks/>
          </p:cNvGrpSpPr>
          <p:nvPr/>
        </p:nvGrpSpPr>
        <p:grpSpPr bwMode="auto">
          <a:xfrm>
            <a:off x="18456511" y="890328"/>
            <a:ext cx="6661845" cy="3996372"/>
            <a:chOff x="16030575" y="35982275"/>
            <a:chExt cx="5761038" cy="3455988"/>
          </a:xfrm>
        </p:grpSpPr>
        <p:sp>
          <p:nvSpPr>
            <p:cNvPr id="12311" name="Rektangel 29">
              <a:extLst>
                <a:ext uri="{FF2B5EF4-FFF2-40B4-BE49-F238E27FC236}">
                  <a16:creationId xmlns:a16="http://schemas.microsoft.com/office/drawing/2014/main" id="{0D430641-27AF-E3BE-EC3C-D5D38F1C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0575" y="35982275"/>
              <a:ext cx="5761038" cy="34559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44235" eaLnBrk="1" hangingPunct="1">
                <a:defRPr/>
              </a:pPr>
              <a:endParaRPr lang="sv-SE" sz="7979">
                <a:latin typeface="Arial" charset="0"/>
              </a:endParaRPr>
            </a:p>
          </p:txBody>
        </p:sp>
        <p:sp>
          <p:nvSpPr>
            <p:cNvPr id="13336" name="Rectangle 38">
              <a:extLst>
                <a:ext uri="{FF2B5EF4-FFF2-40B4-BE49-F238E27FC236}">
                  <a16:creationId xmlns:a16="http://schemas.microsoft.com/office/drawing/2014/main" id="{C075CA41-4343-33AC-64BD-C6E89C8A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400" y="37206238"/>
              <a:ext cx="4824413" cy="122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6788" tIns="77357" rIns="386788" bIns="193393">
              <a:spAutoFit/>
            </a:bodyPr>
            <a:lstStyle>
              <a:lvl1pPr defTabSz="654050"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54050"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54050"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54050"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54050"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54050" eaLnBrk="0" fontAlgn="base" hangingPunct="0">
                <a:spcBef>
                  <a:spcPct val="0"/>
                </a:spcBef>
                <a:spcAft>
                  <a:spcPct val="0"/>
                </a:spcAft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54050" eaLnBrk="0" fontAlgn="base" hangingPunct="0">
                <a:spcBef>
                  <a:spcPct val="0"/>
                </a:spcBef>
                <a:spcAft>
                  <a:spcPct val="0"/>
                </a:spcAft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54050" eaLnBrk="0" fontAlgn="base" hangingPunct="0">
                <a:spcBef>
                  <a:spcPct val="0"/>
                </a:spcBef>
                <a:spcAft>
                  <a:spcPct val="0"/>
                </a:spcAft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54050" eaLnBrk="0" fontAlgn="base" hangingPunct="0">
                <a:spcBef>
                  <a:spcPct val="0"/>
                </a:spcBef>
                <a:spcAft>
                  <a:spcPct val="0"/>
                </a:spcAft>
                <a:defRPr sz="6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sv-SE" altLang="en-US" sz="3700" b="1"/>
                <a:t>Logo Hospital/University</a:t>
              </a:r>
              <a:endParaRPr lang="sv-SE" altLang="en-US" sz="3700" b="1" i="1"/>
            </a:p>
          </p:txBody>
        </p:sp>
      </p:grpSp>
      <p:pic>
        <p:nvPicPr>
          <p:cNvPr id="13331" name="Bildobjekt 29" descr="En bild som visar text, skiss, svart och vit">
            <a:extLst>
              <a:ext uri="{FF2B5EF4-FFF2-40B4-BE49-F238E27FC236}">
                <a16:creationId xmlns:a16="http://schemas.microsoft.com/office/drawing/2014/main" id="{C995B2F7-57AC-2081-24CD-447B98BD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51" y="32949424"/>
            <a:ext cx="5912869" cy="59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5CEB8F85-C8E6-E278-B19F-6B2E04157AC9}"/>
              </a:ext>
            </a:extLst>
          </p:cNvPr>
          <p:cNvSpPr/>
          <p:nvPr/>
        </p:nvSpPr>
        <p:spPr bwMode="auto">
          <a:xfrm>
            <a:off x="22535491" y="37694773"/>
            <a:ext cx="2913295" cy="3581500"/>
          </a:xfrm>
          <a:prstGeom prst="rect">
            <a:avLst/>
          </a:prstGeom>
          <a:solidFill>
            <a:srgbClr val="95373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/>
          <a:lstStyle/>
          <a:p>
            <a:pPr algn="ctr" defTabSz="4044235" eaLnBrk="1" hangingPunct="1">
              <a:defRPr/>
            </a:pPr>
            <a:r>
              <a:rPr lang="sv-SE" sz="7979" dirty="0">
                <a:solidFill>
                  <a:schemeClr val="bg1"/>
                </a:solidFill>
                <a:latin typeface="Arial" charset="0"/>
              </a:rPr>
              <a:t>Photo</a:t>
            </a:r>
          </a:p>
        </p:txBody>
      </p:sp>
      <p:pic>
        <p:nvPicPr>
          <p:cNvPr id="13333" name="Picture 2" descr="En bild som visar diagram, rita, Grafik, Färggrann">
            <a:extLst>
              <a:ext uri="{FF2B5EF4-FFF2-40B4-BE49-F238E27FC236}">
                <a16:creationId xmlns:a16="http://schemas.microsoft.com/office/drawing/2014/main" id="{064DC034-55A6-2CDC-84F9-477B7ACA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117" y="18460049"/>
            <a:ext cx="5345630" cy="53456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30" descr="En bild som visar text, glödlampa, Electric blue, blå">
            <a:extLst>
              <a:ext uri="{FF2B5EF4-FFF2-40B4-BE49-F238E27FC236}">
                <a16:creationId xmlns:a16="http://schemas.microsoft.com/office/drawing/2014/main" id="{37A8A77A-D821-842D-D61B-C5C0D337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21" y="5887170"/>
            <a:ext cx="9824799" cy="982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446</Words>
  <Application>Microsoft Macintosh PowerPoint</Application>
  <PresentationFormat>Anpassad</PresentationFormat>
  <Paragraphs>35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Mundo Sans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Andersson</dc:creator>
  <cp:lastModifiedBy>Andreas Andersson</cp:lastModifiedBy>
  <cp:revision>8</cp:revision>
  <dcterms:created xsi:type="dcterms:W3CDTF">2017-07-27T14:41:44Z</dcterms:created>
  <dcterms:modified xsi:type="dcterms:W3CDTF">2024-10-11T15:43:06Z</dcterms:modified>
</cp:coreProperties>
</file>