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2412325" cy="39849425"/>
  <p:notesSz cx="9926638" cy="143557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997">
          <p15:clr>
            <a:srgbClr val="A4A3A4"/>
          </p15:clr>
        </p15:guide>
        <p15:guide id="2" pos="7059">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3kBs8PFOGpHMuWqomrYUWjfeZz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54"/>
  </p:normalViewPr>
  <p:slideViewPr>
    <p:cSldViewPr snapToGrid="0">
      <p:cViewPr varScale="1">
        <p:scale>
          <a:sx n="17" d="100"/>
          <a:sy n="17" d="100"/>
        </p:scale>
        <p:origin x="2336" y="296"/>
      </p:cViewPr>
      <p:guideLst>
        <p:guide orient="horz" pos="23997"/>
        <p:guide pos="70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54750" y="1076675"/>
            <a:ext cx="6618075" cy="5383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2650" y="6818975"/>
            <a:ext cx="7941300" cy="64600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992650" y="6818975"/>
            <a:ext cx="7941300" cy="6460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3449638" y="1076325"/>
            <a:ext cx="3027362" cy="5383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681348" y="12380029"/>
            <a:ext cx="19049630" cy="8540920"/>
          </a:xfrm>
          <a:prstGeom prst="rect">
            <a:avLst/>
          </a:prstGeom>
          <a:noFill/>
          <a:ln>
            <a:noFill/>
          </a:ln>
        </p:spPr>
        <p:txBody>
          <a:bodyPr spcFirstLastPara="1" wrap="square" lIns="324950" tIns="162475" rIns="324950" bIns="162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3361286" y="22581344"/>
            <a:ext cx="15689757" cy="10183741"/>
          </a:xfrm>
          <a:prstGeom prst="rect">
            <a:avLst/>
          </a:prstGeom>
          <a:noFill/>
          <a:ln>
            <a:noFill/>
          </a:ln>
        </p:spPr>
        <p:txBody>
          <a:bodyPr spcFirstLastPara="1" wrap="square" lIns="324950" tIns="162475" rIns="324950" bIns="162475" anchor="t" anchorCtr="0">
            <a:noAutofit/>
          </a:bodyPr>
          <a:lstStyle>
            <a:lvl1pPr lvl="0" algn="ctr">
              <a:spcBef>
                <a:spcPts val="2280"/>
              </a:spcBef>
              <a:spcAft>
                <a:spcPts val="0"/>
              </a:spcAft>
              <a:buClr>
                <a:schemeClr val="dk1"/>
              </a:buClr>
              <a:buSzPts val="11400"/>
              <a:buFont typeface="Arial"/>
              <a:buNone/>
              <a:defRPr/>
            </a:lvl1pPr>
            <a:lvl2pPr lvl="1" algn="ctr">
              <a:spcBef>
                <a:spcPts val="2000"/>
              </a:spcBef>
              <a:spcAft>
                <a:spcPts val="0"/>
              </a:spcAft>
              <a:buClr>
                <a:schemeClr val="dk1"/>
              </a:buClr>
              <a:buSzPts val="10000"/>
              <a:buFont typeface="Arial"/>
              <a:buNone/>
              <a:defRPr/>
            </a:lvl2pPr>
            <a:lvl3pPr lvl="2" algn="ctr">
              <a:spcBef>
                <a:spcPts val="1720"/>
              </a:spcBef>
              <a:spcAft>
                <a:spcPts val="0"/>
              </a:spcAft>
              <a:buClr>
                <a:schemeClr val="dk1"/>
              </a:buClr>
              <a:buSzPts val="8600"/>
              <a:buFont typeface="Arial"/>
              <a:buNone/>
              <a:defRPr/>
            </a:lvl3pPr>
            <a:lvl4pPr lvl="3" algn="ctr">
              <a:spcBef>
                <a:spcPts val="1440"/>
              </a:spcBef>
              <a:spcAft>
                <a:spcPts val="0"/>
              </a:spcAft>
              <a:buClr>
                <a:schemeClr val="dk1"/>
              </a:buClr>
              <a:buSzPts val="7200"/>
              <a:buFont typeface="Arial"/>
              <a:buNone/>
              <a:defRPr/>
            </a:lvl4pPr>
            <a:lvl5pPr lvl="4" algn="ctr">
              <a:spcBef>
                <a:spcPts val="1440"/>
              </a:spcBef>
              <a:spcAft>
                <a:spcPts val="0"/>
              </a:spcAft>
              <a:buClr>
                <a:schemeClr val="dk1"/>
              </a:buClr>
              <a:buSzPts val="7200"/>
              <a:buFont typeface="Arial"/>
              <a:buNone/>
              <a:defRPr/>
            </a:lvl5pPr>
            <a:lvl6pPr lvl="5" algn="ctr">
              <a:spcBef>
                <a:spcPts val="1440"/>
              </a:spcBef>
              <a:spcAft>
                <a:spcPts val="0"/>
              </a:spcAft>
              <a:buClr>
                <a:schemeClr val="dk1"/>
              </a:buClr>
              <a:buSzPts val="7200"/>
              <a:buFont typeface="Arial"/>
              <a:buNone/>
              <a:defRPr/>
            </a:lvl6pPr>
            <a:lvl7pPr lvl="6" algn="ctr">
              <a:spcBef>
                <a:spcPts val="1440"/>
              </a:spcBef>
              <a:spcAft>
                <a:spcPts val="0"/>
              </a:spcAft>
              <a:buClr>
                <a:schemeClr val="dk1"/>
              </a:buClr>
              <a:buSzPts val="7200"/>
              <a:buFont typeface="Arial"/>
              <a:buNone/>
              <a:defRPr/>
            </a:lvl7pPr>
            <a:lvl8pPr lvl="7" algn="ctr">
              <a:spcBef>
                <a:spcPts val="1440"/>
              </a:spcBef>
              <a:spcAft>
                <a:spcPts val="0"/>
              </a:spcAft>
              <a:buClr>
                <a:schemeClr val="dk1"/>
              </a:buClr>
              <a:buSzPts val="7200"/>
              <a:buFont typeface="Arial"/>
              <a:buNone/>
              <a:defRPr/>
            </a:lvl8pPr>
            <a:lvl9pPr lvl="8" algn="ctr">
              <a:spcBef>
                <a:spcPts val="1440"/>
              </a:spcBef>
              <a:spcAft>
                <a:spcPts val="0"/>
              </a:spcAft>
              <a:buClr>
                <a:schemeClr val="dk1"/>
              </a:buClr>
              <a:buSzPts val="7200"/>
              <a:buFont typeface="Arial"/>
              <a:buNone/>
              <a:defRPr/>
            </a:lvl9pPr>
          </a:lstStyle>
          <a:p>
            <a:endParaRPr/>
          </a:p>
        </p:txBody>
      </p:sp>
      <p:sp>
        <p:nvSpPr>
          <p:cNvPr id="13" name="Google Shape;13;p3"/>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1120775" y="1595438"/>
            <a:ext cx="20170775" cy="6642100"/>
          </a:xfrm>
          <a:prstGeom prst="rect">
            <a:avLst/>
          </a:prstGeom>
          <a:noFill/>
          <a:ln>
            <a:noFill/>
          </a:ln>
        </p:spPr>
        <p:txBody>
          <a:bodyPr spcFirstLastPara="1" wrap="square" lIns="324950" tIns="162475" rIns="324950" bIns="162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2"/>
          <p:cNvSpPr txBox="1">
            <a:spLocks noGrp="1"/>
          </p:cNvSpPr>
          <p:nvPr>
            <p:ph type="body" idx="1"/>
          </p:nvPr>
        </p:nvSpPr>
        <p:spPr>
          <a:xfrm rot="5400000">
            <a:off x="-1943100" y="12361863"/>
            <a:ext cx="26298525" cy="20170775"/>
          </a:xfrm>
          <a:prstGeom prst="rect">
            <a:avLst/>
          </a:prstGeom>
          <a:noFill/>
          <a:ln>
            <a:noFill/>
          </a:ln>
        </p:spPr>
        <p:txBody>
          <a:bodyPr spcFirstLastPara="1" wrap="square" lIns="324950" tIns="162475" rIns="324950" bIns="1624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2"/>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16062325" y="36290250"/>
            <a:ext cx="5229225" cy="276701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6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rot="5400000">
            <a:off x="1769096" y="16075083"/>
            <a:ext cx="34002032" cy="5042632"/>
          </a:xfrm>
          <a:prstGeom prst="rect">
            <a:avLst/>
          </a:prstGeom>
          <a:noFill/>
          <a:ln>
            <a:noFill/>
          </a:ln>
        </p:spPr>
        <p:txBody>
          <a:bodyPr spcFirstLastPara="1" wrap="square" lIns="324950" tIns="162475" rIns="324950" bIns="162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8383930" y="11100214"/>
            <a:ext cx="34002032" cy="14992371"/>
          </a:xfrm>
          <a:prstGeom prst="rect">
            <a:avLst/>
          </a:prstGeom>
          <a:noFill/>
          <a:ln>
            <a:noFill/>
          </a:ln>
        </p:spPr>
        <p:txBody>
          <a:bodyPr spcFirstLastPara="1" wrap="square" lIns="324950" tIns="162475" rIns="324950" bIns="1624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16062325" y="36290250"/>
            <a:ext cx="5229225" cy="276701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6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120775" y="1595438"/>
            <a:ext cx="20170775" cy="6642100"/>
          </a:xfrm>
          <a:prstGeom prst="rect">
            <a:avLst/>
          </a:prstGeom>
          <a:noFill/>
          <a:ln>
            <a:noFill/>
          </a:ln>
        </p:spPr>
        <p:txBody>
          <a:bodyPr spcFirstLastPara="1" wrap="square" lIns="324950" tIns="162475" rIns="324950" bIns="162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1120775" y="9297988"/>
            <a:ext cx="20170775" cy="26298525"/>
          </a:xfrm>
          <a:prstGeom prst="rect">
            <a:avLst/>
          </a:prstGeom>
          <a:noFill/>
          <a:ln>
            <a:noFill/>
          </a:ln>
        </p:spPr>
        <p:txBody>
          <a:bodyPr spcFirstLastPara="1" wrap="square" lIns="324950" tIns="162475" rIns="324950" bIns="1624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4"/>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16062325" y="36290250"/>
            <a:ext cx="5229225" cy="276701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6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1770286" y="25606945"/>
            <a:ext cx="19051041" cy="7915418"/>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sz="37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1770286" y="16890326"/>
            <a:ext cx="19051041" cy="8716622"/>
          </a:xfrm>
          <a:prstGeom prst="rect">
            <a:avLst/>
          </a:prstGeom>
          <a:noFill/>
          <a:ln>
            <a:noFill/>
          </a:ln>
        </p:spPr>
        <p:txBody>
          <a:bodyPr spcFirstLastPara="1" wrap="square" lIns="324950" tIns="162475" rIns="324950" bIns="162475" anchor="b" anchorCtr="0">
            <a:noAutofit/>
          </a:bodyPr>
          <a:lstStyle>
            <a:lvl1pPr marL="457200" lvl="0" indent="-228600" algn="l">
              <a:spcBef>
                <a:spcPts val="380"/>
              </a:spcBef>
              <a:spcAft>
                <a:spcPts val="0"/>
              </a:spcAft>
              <a:buClr>
                <a:schemeClr val="dk1"/>
              </a:buClr>
              <a:buSzPts val="1900"/>
              <a:buFont typeface="Arial"/>
              <a:buNone/>
              <a:defRPr sz="1900"/>
            </a:lvl1pPr>
            <a:lvl2pPr marL="914400" lvl="1" indent="-228600" algn="l">
              <a:spcBef>
                <a:spcPts val="320"/>
              </a:spcBef>
              <a:spcAft>
                <a:spcPts val="0"/>
              </a:spcAft>
              <a:buClr>
                <a:schemeClr val="dk1"/>
              </a:buClr>
              <a:buSzPts val="1600"/>
              <a:buFont typeface="Arial"/>
              <a:buNone/>
              <a:defRPr sz="1600"/>
            </a:lvl2pPr>
            <a:lvl3pPr marL="1371600" lvl="2" indent="-228600" algn="l">
              <a:spcBef>
                <a:spcPts val="300"/>
              </a:spcBef>
              <a:spcAft>
                <a:spcPts val="0"/>
              </a:spcAft>
              <a:buClr>
                <a:schemeClr val="dk1"/>
              </a:buClr>
              <a:buSzPts val="1500"/>
              <a:buFont typeface="Arial"/>
              <a:buNone/>
              <a:defRPr sz="1500"/>
            </a:lvl3pPr>
            <a:lvl4pPr marL="1828800" lvl="3" indent="-228600" algn="l">
              <a:spcBef>
                <a:spcPts val="260"/>
              </a:spcBef>
              <a:spcAft>
                <a:spcPts val="0"/>
              </a:spcAft>
              <a:buClr>
                <a:schemeClr val="dk1"/>
              </a:buClr>
              <a:buSzPts val="1300"/>
              <a:buFont typeface="Arial"/>
              <a:buNone/>
              <a:defRPr sz="1300"/>
            </a:lvl4pPr>
            <a:lvl5pPr marL="2286000" lvl="4" indent="-228600" algn="l">
              <a:spcBef>
                <a:spcPts val="260"/>
              </a:spcBef>
              <a:spcAft>
                <a:spcPts val="0"/>
              </a:spcAft>
              <a:buClr>
                <a:schemeClr val="dk1"/>
              </a:buClr>
              <a:buSzPts val="1300"/>
              <a:buFont typeface="Arial"/>
              <a:buNone/>
              <a:defRPr sz="1300"/>
            </a:lvl5pPr>
            <a:lvl6pPr marL="2743200" lvl="5" indent="-228600" algn="l">
              <a:spcBef>
                <a:spcPts val="260"/>
              </a:spcBef>
              <a:spcAft>
                <a:spcPts val="0"/>
              </a:spcAft>
              <a:buClr>
                <a:schemeClr val="dk1"/>
              </a:buClr>
              <a:buSzPts val="1300"/>
              <a:buFont typeface="Arial"/>
              <a:buNone/>
              <a:defRPr sz="1300"/>
            </a:lvl6pPr>
            <a:lvl7pPr marL="3200400" lvl="6" indent="-228600" algn="l">
              <a:spcBef>
                <a:spcPts val="260"/>
              </a:spcBef>
              <a:spcAft>
                <a:spcPts val="0"/>
              </a:spcAft>
              <a:buClr>
                <a:schemeClr val="dk1"/>
              </a:buClr>
              <a:buSzPts val="1300"/>
              <a:buFont typeface="Arial"/>
              <a:buNone/>
              <a:defRPr sz="1300"/>
            </a:lvl7pPr>
            <a:lvl8pPr marL="3657600" lvl="7" indent="-228600" algn="l">
              <a:spcBef>
                <a:spcPts val="260"/>
              </a:spcBef>
              <a:spcAft>
                <a:spcPts val="0"/>
              </a:spcAft>
              <a:buClr>
                <a:schemeClr val="dk1"/>
              </a:buClr>
              <a:buSzPts val="1300"/>
              <a:buFont typeface="Arial"/>
              <a:buNone/>
              <a:defRPr sz="1300"/>
            </a:lvl8pPr>
            <a:lvl9pPr marL="4114800" lvl="8" indent="-228600" algn="l">
              <a:spcBef>
                <a:spcPts val="260"/>
              </a:spcBef>
              <a:spcAft>
                <a:spcPts val="0"/>
              </a:spcAft>
              <a:buClr>
                <a:schemeClr val="dk1"/>
              </a:buClr>
              <a:buSzPts val="1300"/>
              <a:buFont typeface="Arial"/>
              <a:buNone/>
              <a:defRPr sz="1300"/>
            </a:lvl9pPr>
          </a:lstStyle>
          <a:p>
            <a:endParaRPr/>
          </a:p>
        </p:txBody>
      </p:sp>
      <p:sp>
        <p:nvSpPr>
          <p:cNvPr id="24" name="Google Shape;24;p5"/>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16062325" y="36290250"/>
            <a:ext cx="5229225" cy="276701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6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120775" y="1595438"/>
            <a:ext cx="20170775" cy="6642100"/>
          </a:xfrm>
          <a:prstGeom prst="rect">
            <a:avLst/>
          </a:prstGeom>
          <a:noFill/>
          <a:ln>
            <a:noFill/>
          </a:ln>
        </p:spPr>
        <p:txBody>
          <a:bodyPr spcFirstLastPara="1" wrap="square" lIns="324950" tIns="162475" rIns="324950" bIns="162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1120899" y="9298198"/>
            <a:ext cx="10017501" cy="26299215"/>
          </a:xfrm>
          <a:prstGeom prst="rect">
            <a:avLst/>
          </a:prstGeom>
          <a:noFill/>
          <a:ln>
            <a:noFill/>
          </a:ln>
        </p:spPr>
        <p:txBody>
          <a:bodyPr spcFirstLastPara="1" wrap="square" lIns="324950" tIns="162475" rIns="324950" bIns="162475" anchor="t" anchorCtr="0">
            <a:noAutofit/>
          </a:bodyPr>
          <a:lstStyle>
            <a:lvl1pPr marL="457200" lvl="0" indent="-393700" algn="l">
              <a:spcBef>
                <a:spcPts val="520"/>
              </a:spcBef>
              <a:spcAft>
                <a:spcPts val="0"/>
              </a:spcAft>
              <a:buClr>
                <a:schemeClr val="dk1"/>
              </a:buClr>
              <a:buSzPts val="2600"/>
              <a:buFont typeface="Arial"/>
              <a:buChar char="•"/>
              <a:defRPr sz="2600"/>
            </a:lvl1pPr>
            <a:lvl2pPr marL="914400" lvl="1" indent="-374650" algn="l">
              <a:spcBef>
                <a:spcPts val="460"/>
              </a:spcBef>
              <a:spcAft>
                <a:spcPts val="0"/>
              </a:spcAft>
              <a:buClr>
                <a:schemeClr val="dk1"/>
              </a:buClr>
              <a:buSzPts val="2300"/>
              <a:buFont typeface="Arial"/>
              <a:buChar char="–"/>
              <a:defRPr sz="2300"/>
            </a:lvl2pPr>
            <a:lvl3pPr marL="1371600" lvl="2" indent="-349250" algn="l">
              <a:spcBef>
                <a:spcPts val="380"/>
              </a:spcBef>
              <a:spcAft>
                <a:spcPts val="0"/>
              </a:spcAft>
              <a:buClr>
                <a:schemeClr val="dk1"/>
              </a:buClr>
              <a:buSzPts val="1900"/>
              <a:buFont typeface="Arial"/>
              <a:buChar char="•"/>
              <a:defRPr sz="19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0" name="Google Shape;30;p6"/>
          <p:cNvSpPr txBox="1">
            <a:spLocks noGrp="1"/>
          </p:cNvSpPr>
          <p:nvPr>
            <p:ph type="body" idx="2"/>
          </p:nvPr>
        </p:nvSpPr>
        <p:spPr>
          <a:xfrm>
            <a:off x="11273926" y="9298198"/>
            <a:ext cx="10017501" cy="26299215"/>
          </a:xfrm>
          <a:prstGeom prst="rect">
            <a:avLst/>
          </a:prstGeom>
          <a:noFill/>
          <a:ln>
            <a:noFill/>
          </a:ln>
        </p:spPr>
        <p:txBody>
          <a:bodyPr spcFirstLastPara="1" wrap="square" lIns="324950" tIns="162475" rIns="324950" bIns="162475" anchor="t" anchorCtr="0">
            <a:noAutofit/>
          </a:bodyPr>
          <a:lstStyle>
            <a:lvl1pPr marL="457200" lvl="0" indent="-393700" algn="l">
              <a:spcBef>
                <a:spcPts val="520"/>
              </a:spcBef>
              <a:spcAft>
                <a:spcPts val="0"/>
              </a:spcAft>
              <a:buClr>
                <a:schemeClr val="dk1"/>
              </a:buClr>
              <a:buSzPts val="2600"/>
              <a:buFont typeface="Arial"/>
              <a:buChar char="•"/>
              <a:defRPr sz="2600"/>
            </a:lvl1pPr>
            <a:lvl2pPr marL="914400" lvl="1" indent="-374650" algn="l">
              <a:spcBef>
                <a:spcPts val="460"/>
              </a:spcBef>
              <a:spcAft>
                <a:spcPts val="0"/>
              </a:spcAft>
              <a:buClr>
                <a:schemeClr val="dk1"/>
              </a:buClr>
              <a:buSzPts val="2300"/>
              <a:buFont typeface="Arial"/>
              <a:buChar char="–"/>
              <a:defRPr sz="2300"/>
            </a:lvl2pPr>
            <a:lvl3pPr marL="1371600" lvl="2" indent="-349250" algn="l">
              <a:spcBef>
                <a:spcPts val="380"/>
              </a:spcBef>
              <a:spcAft>
                <a:spcPts val="0"/>
              </a:spcAft>
              <a:buClr>
                <a:schemeClr val="dk1"/>
              </a:buClr>
              <a:buSzPts val="1900"/>
              <a:buFont typeface="Arial"/>
              <a:buChar char="•"/>
              <a:defRPr sz="19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1" name="Google Shape;31;p6"/>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16062325" y="36290250"/>
            <a:ext cx="5229225" cy="276701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6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120775" y="1595438"/>
            <a:ext cx="20170775" cy="6642100"/>
          </a:xfrm>
          <a:prstGeom prst="rect">
            <a:avLst/>
          </a:prstGeom>
          <a:noFill/>
          <a:ln>
            <a:noFill/>
          </a:ln>
        </p:spPr>
        <p:txBody>
          <a:bodyPr spcFirstLastPara="1" wrap="square" lIns="324950" tIns="162475" rIns="324950" bIns="162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1120900" y="8920439"/>
            <a:ext cx="9901741" cy="3717874"/>
          </a:xfrm>
          <a:prstGeom prst="rect">
            <a:avLst/>
          </a:prstGeom>
          <a:noFill/>
          <a:ln>
            <a:noFill/>
          </a:ln>
        </p:spPr>
        <p:txBody>
          <a:bodyPr spcFirstLastPara="1" wrap="square" lIns="324950" tIns="162475" rIns="324950" bIns="162475" anchor="b" anchorCtr="0">
            <a:noAutofit/>
          </a:bodyPr>
          <a:lstStyle>
            <a:lvl1pPr marL="457200" lvl="0" indent="-228600" algn="l">
              <a:spcBef>
                <a:spcPts val="460"/>
              </a:spcBef>
              <a:spcAft>
                <a:spcPts val="0"/>
              </a:spcAft>
              <a:buClr>
                <a:schemeClr val="dk1"/>
              </a:buClr>
              <a:buSzPts val="2300"/>
              <a:buFont typeface="Arial"/>
              <a:buNone/>
              <a:defRPr sz="2300" b="1"/>
            </a:lvl1pPr>
            <a:lvl2pPr marL="914400" lvl="1" indent="-228600" algn="l">
              <a:spcBef>
                <a:spcPts val="380"/>
              </a:spcBef>
              <a:spcAft>
                <a:spcPts val="0"/>
              </a:spcAft>
              <a:buClr>
                <a:schemeClr val="dk1"/>
              </a:buClr>
              <a:buSzPts val="1900"/>
              <a:buFont typeface="Arial"/>
              <a:buNone/>
              <a:defRPr sz="1900" b="1"/>
            </a:lvl2pPr>
            <a:lvl3pPr marL="1371600" lvl="2" indent="-228600" algn="l">
              <a:spcBef>
                <a:spcPts val="320"/>
              </a:spcBef>
              <a:spcAft>
                <a:spcPts val="0"/>
              </a:spcAft>
              <a:buClr>
                <a:schemeClr val="dk1"/>
              </a:buClr>
              <a:buSzPts val="1600"/>
              <a:buFont typeface="Arial"/>
              <a:buNone/>
              <a:defRPr sz="1600" b="1"/>
            </a:lvl3pPr>
            <a:lvl4pPr marL="1828800" lvl="3" indent="-228600" algn="l">
              <a:spcBef>
                <a:spcPts val="300"/>
              </a:spcBef>
              <a:spcAft>
                <a:spcPts val="0"/>
              </a:spcAft>
              <a:buClr>
                <a:schemeClr val="dk1"/>
              </a:buClr>
              <a:buSzPts val="1500"/>
              <a:buFont typeface="Arial"/>
              <a:buNone/>
              <a:defRPr sz="1500" b="1"/>
            </a:lvl4pPr>
            <a:lvl5pPr marL="2286000" lvl="4" indent="-228600" algn="l">
              <a:spcBef>
                <a:spcPts val="300"/>
              </a:spcBef>
              <a:spcAft>
                <a:spcPts val="0"/>
              </a:spcAft>
              <a:buClr>
                <a:schemeClr val="dk1"/>
              </a:buClr>
              <a:buSzPts val="1500"/>
              <a:buFont typeface="Arial"/>
              <a:buNone/>
              <a:defRPr sz="1500" b="1"/>
            </a:lvl5pPr>
            <a:lvl6pPr marL="2743200" lvl="5" indent="-228600" algn="l">
              <a:spcBef>
                <a:spcPts val="300"/>
              </a:spcBef>
              <a:spcAft>
                <a:spcPts val="0"/>
              </a:spcAft>
              <a:buClr>
                <a:schemeClr val="dk1"/>
              </a:buClr>
              <a:buSzPts val="1500"/>
              <a:buFont typeface="Arial"/>
              <a:buNone/>
              <a:defRPr sz="1500" b="1"/>
            </a:lvl6pPr>
            <a:lvl7pPr marL="3200400" lvl="6" indent="-228600" algn="l">
              <a:spcBef>
                <a:spcPts val="300"/>
              </a:spcBef>
              <a:spcAft>
                <a:spcPts val="0"/>
              </a:spcAft>
              <a:buClr>
                <a:schemeClr val="dk1"/>
              </a:buClr>
              <a:buSzPts val="1500"/>
              <a:buFont typeface="Arial"/>
              <a:buNone/>
              <a:defRPr sz="1500" b="1"/>
            </a:lvl7pPr>
            <a:lvl8pPr marL="3657600" lvl="7" indent="-228600" algn="l">
              <a:spcBef>
                <a:spcPts val="300"/>
              </a:spcBef>
              <a:spcAft>
                <a:spcPts val="0"/>
              </a:spcAft>
              <a:buClr>
                <a:schemeClr val="dk1"/>
              </a:buClr>
              <a:buSzPts val="1500"/>
              <a:buFont typeface="Arial"/>
              <a:buNone/>
              <a:defRPr sz="1500" b="1"/>
            </a:lvl8pPr>
            <a:lvl9pPr marL="4114800" lvl="8" indent="-228600" algn="l">
              <a:spcBef>
                <a:spcPts val="300"/>
              </a:spcBef>
              <a:spcAft>
                <a:spcPts val="0"/>
              </a:spcAft>
              <a:buClr>
                <a:schemeClr val="dk1"/>
              </a:buClr>
              <a:buSzPts val="1500"/>
              <a:buFont typeface="Arial"/>
              <a:buNone/>
              <a:defRPr sz="1500" b="1"/>
            </a:lvl9pPr>
          </a:lstStyle>
          <a:p>
            <a:endParaRPr/>
          </a:p>
        </p:txBody>
      </p:sp>
      <p:sp>
        <p:nvSpPr>
          <p:cNvPr id="37" name="Google Shape;37;p7"/>
          <p:cNvSpPr txBox="1">
            <a:spLocks noGrp="1"/>
          </p:cNvSpPr>
          <p:nvPr>
            <p:ph type="body" idx="2"/>
          </p:nvPr>
        </p:nvSpPr>
        <p:spPr>
          <a:xfrm>
            <a:off x="1120900" y="12638315"/>
            <a:ext cx="9901741" cy="22959101"/>
          </a:xfrm>
          <a:prstGeom prst="rect">
            <a:avLst/>
          </a:prstGeom>
          <a:noFill/>
          <a:ln>
            <a:noFill/>
          </a:ln>
        </p:spPr>
        <p:txBody>
          <a:bodyPr spcFirstLastPara="1" wrap="square" lIns="324950" tIns="162475" rIns="324950" bIns="162475" anchor="t" anchorCtr="0">
            <a:noAutofit/>
          </a:bodyPr>
          <a:lstStyle>
            <a:lvl1pPr marL="457200" lvl="0" indent="-374650" algn="l">
              <a:spcBef>
                <a:spcPts val="460"/>
              </a:spcBef>
              <a:spcAft>
                <a:spcPts val="0"/>
              </a:spcAft>
              <a:buClr>
                <a:schemeClr val="dk1"/>
              </a:buClr>
              <a:buSzPts val="2300"/>
              <a:buFont typeface="Arial"/>
              <a:buChar char="•"/>
              <a:defRPr sz="2300"/>
            </a:lvl1pPr>
            <a:lvl2pPr marL="914400" lvl="1" indent="-349250" algn="l">
              <a:spcBef>
                <a:spcPts val="380"/>
              </a:spcBef>
              <a:spcAft>
                <a:spcPts val="0"/>
              </a:spcAft>
              <a:buClr>
                <a:schemeClr val="dk1"/>
              </a:buClr>
              <a:buSzPts val="1900"/>
              <a:buFont typeface="Arial"/>
              <a:buChar char="–"/>
              <a:defRPr sz="1900"/>
            </a:lvl2pPr>
            <a:lvl3pPr marL="1371600" lvl="2" indent="-330200" algn="l">
              <a:spcBef>
                <a:spcPts val="320"/>
              </a:spcBef>
              <a:spcAft>
                <a:spcPts val="0"/>
              </a:spcAft>
              <a:buClr>
                <a:schemeClr val="dk1"/>
              </a:buClr>
              <a:buSzPts val="1600"/>
              <a:buFont typeface="Arial"/>
              <a:buChar char="•"/>
              <a:defRPr sz="1600"/>
            </a:lvl3pPr>
            <a:lvl4pPr marL="1828800" lvl="3" indent="-323850" algn="l">
              <a:spcBef>
                <a:spcPts val="300"/>
              </a:spcBef>
              <a:spcAft>
                <a:spcPts val="0"/>
              </a:spcAft>
              <a:buClr>
                <a:schemeClr val="dk1"/>
              </a:buClr>
              <a:buSzPts val="1500"/>
              <a:buFont typeface="Arial"/>
              <a:buChar char="–"/>
              <a:defRPr sz="1500"/>
            </a:lvl4pPr>
            <a:lvl5pPr marL="2286000" lvl="4" indent="-323850" algn="l">
              <a:spcBef>
                <a:spcPts val="300"/>
              </a:spcBef>
              <a:spcAft>
                <a:spcPts val="0"/>
              </a:spcAft>
              <a:buClr>
                <a:schemeClr val="dk1"/>
              </a:buClr>
              <a:buSzPts val="1500"/>
              <a:buFont typeface="Arial"/>
              <a:buChar char="»"/>
              <a:defRPr sz="1500"/>
            </a:lvl5pPr>
            <a:lvl6pPr marL="2743200" lvl="5" indent="-323850" algn="l">
              <a:spcBef>
                <a:spcPts val="300"/>
              </a:spcBef>
              <a:spcAft>
                <a:spcPts val="0"/>
              </a:spcAft>
              <a:buClr>
                <a:schemeClr val="dk1"/>
              </a:buClr>
              <a:buSzPts val="1500"/>
              <a:buFont typeface="Arial"/>
              <a:buChar char="»"/>
              <a:defRPr sz="1500"/>
            </a:lvl6pPr>
            <a:lvl7pPr marL="3200400" lvl="6" indent="-323850" algn="l">
              <a:spcBef>
                <a:spcPts val="300"/>
              </a:spcBef>
              <a:spcAft>
                <a:spcPts val="0"/>
              </a:spcAft>
              <a:buClr>
                <a:schemeClr val="dk1"/>
              </a:buClr>
              <a:buSzPts val="1500"/>
              <a:buFont typeface="Arial"/>
              <a:buChar char="»"/>
              <a:defRPr sz="1500"/>
            </a:lvl7pPr>
            <a:lvl8pPr marL="3657600" lvl="7" indent="-323850" algn="l">
              <a:spcBef>
                <a:spcPts val="300"/>
              </a:spcBef>
              <a:spcAft>
                <a:spcPts val="0"/>
              </a:spcAft>
              <a:buClr>
                <a:schemeClr val="dk1"/>
              </a:buClr>
              <a:buSzPts val="1500"/>
              <a:buFont typeface="Arial"/>
              <a:buChar char="»"/>
              <a:defRPr sz="1500"/>
            </a:lvl8pPr>
            <a:lvl9pPr marL="4114800" lvl="8" indent="-323850" algn="l">
              <a:spcBef>
                <a:spcPts val="300"/>
              </a:spcBef>
              <a:spcAft>
                <a:spcPts val="0"/>
              </a:spcAft>
              <a:buClr>
                <a:schemeClr val="dk1"/>
              </a:buClr>
              <a:buSzPts val="1500"/>
              <a:buFont typeface="Arial"/>
              <a:buChar char="»"/>
              <a:defRPr sz="1500"/>
            </a:lvl9pPr>
          </a:lstStyle>
          <a:p>
            <a:endParaRPr/>
          </a:p>
        </p:txBody>
      </p:sp>
      <p:sp>
        <p:nvSpPr>
          <p:cNvPr id="38" name="Google Shape;38;p7"/>
          <p:cNvSpPr txBox="1">
            <a:spLocks noGrp="1"/>
          </p:cNvSpPr>
          <p:nvPr>
            <p:ph type="body" idx="3"/>
          </p:nvPr>
        </p:nvSpPr>
        <p:spPr>
          <a:xfrm>
            <a:off x="11385451" y="8920439"/>
            <a:ext cx="9905976" cy="3717874"/>
          </a:xfrm>
          <a:prstGeom prst="rect">
            <a:avLst/>
          </a:prstGeom>
          <a:noFill/>
          <a:ln>
            <a:noFill/>
          </a:ln>
        </p:spPr>
        <p:txBody>
          <a:bodyPr spcFirstLastPara="1" wrap="square" lIns="324950" tIns="162475" rIns="324950" bIns="162475" anchor="b" anchorCtr="0">
            <a:noAutofit/>
          </a:bodyPr>
          <a:lstStyle>
            <a:lvl1pPr marL="457200" lvl="0" indent="-228600" algn="l">
              <a:spcBef>
                <a:spcPts val="460"/>
              </a:spcBef>
              <a:spcAft>
                <a:spcPts val="0"/>
              </a:spcAft>
              <a:buClr>
                <a:schemeClr val="dk1"/>
              </a:buClr>
              <a:buSzPts val="2300"/>
              <a:buFont typeface="Arial"/>
              <a:buNone/>
              <a:defRPr sz="2300" b="1"/>
            </a:lvl1pPr>
            <a:lvl2pPr marL="914400" lvl="1" indent="-228600" algn="l">
              <a:spcBef>
                <a:spcPts val="380"/>
              </a:spcBef>
              <a:spcAft>
                <a:spcPts val="0"/>
              </a:spcAft>
              <a:buClr>
                <a:schemeClr val="dk1"/>
              </a:buClr>
              <a:buSzPts val="1900"/>
              <a:buFont typeface="Arial"/>
              <a:buNone/>
              <a:defRPr sz="1900" b="1"/>
            </a:lvl2pPr>
            <a:lvl3pPr marL="1371600" lvl="2" indent="-228600" algn="l">
              <a:spcBef>
                <a:spcPts val="320"/>
              </a:spcBef>
              <a:spcAft>
                <a:spcPts val="0"/>
              </a:spcAft>
              <a:buClr>
                <a:schemeClr val="dk1"/>
              </a:buClr>
              <a:buSzPts val="1600"/>
              <a:buFont typeface="Arial"/>
              <a:buNone/>
              <a:defRPr sz="1600" b="1"/>
            </a:lvl3pPr>
            <a:lvl4pPr marL="1828800" lvl="3" indent="-228600" algn="l">
              <a:spcBef>
                <a:spcPts val="300"/>
              </a:spcBef>
              <a:spcAft>
                <a:spcPts val="0"/>
              </a:spcAft>
              <a:buClr>
                <a:schemeClr val="dk1"/>
              </a:buClr>
              <a:buSzPts val="1500"/>
              <a:buFont typeface="Arial"/>
              <a:buNone/>
              <a:defRPr sz="1500" b="1"/>
            </a:lvl4pPr>
            <a:lvl5pPr marL="2286000" lvl="4" indent="-228600" algn="l">
              <a:spcBef>
                <a:spcPts val="300"/>
              </a:spcBef>
              <a:spcAft>
                <a:spcPts val="0"/>
              </a:spcAft>
              <a:buClr>
                <a:schemeClr val="dk1"/>
              </a:buClr>
              <a:buSzPts val="1500"/>
              <a:buFont typeface="Arial"/>
              <a:buNone/>
              <a:defRPr sz="1500" b="1"/>
            </a:lvl5pPr>
            <a:lvl6pPr marL="2743200" lvl="5" indent="-228600" algn="l">
              <a:spcBef>
                <a:spcPts val="300"/>
              </a:spcBef>
              <a:spcAft>
                <a:spcPts val="0"/>
              </a:spcAft>
              <a:buClr>
                <a:schemeClr val="dk1"/>
              </a:buClr>
              <a:buSzPts val="1500"/>
              <a:buFont typeface="Arial"/>
              <a:buNone/>
              <a:defRPr sz="1500" b="1"/>
            </a:lvl6pPr>
            <a:lvl7pPr marL="3200400" lvl="6" indent="-228600" algn="l">
              <a:spcBef>
                <a:spcPts val="300"/>
              </a:spcBef>
              <a:spcAft>
                <a:spcPts val="0"/>
              </a:spcAft>
              <a:buClr>
                <a:schemeClr val="dk1"/>
              </a:buClr>
              <a:buSzPts val="1500"/>
              <a:buFont typeface="Arial"/>
              <a:buNone/>
              <a:defRPr sz="1500" b="1"/>
            </a:lvl7pPr>
            <a:lvl8pPr marL="3657600" lvl="7" indent="-228600" algn="l">
              <a:spcBef>
                <a:spcPts val="300"/>
              </a:spcBef>
              <a:spcAft>
                <a:spcPts val="0"/>
              </a:spcAft>
              <a:buClr>
                <a:schemeClr val="dk1"/>
              </a:buClr>
              <a:buSzPts val="1500"/>
              <a:buFont typeface="Arial"/>
              <a:buNone/>
              <a:defRPr sz="1500" b="1"/>
            </a:lvl8pPr>
            <a:lvl9pPr marL="4114800" lvl="8" indent="-228600" algn="l">
              <a:spcBef>
                <a:spcPts val="300"/>
              </a:spcBef>
              <a:spcAft>
                <a:spcPts val="0"/>
              </a:spcAft>
              <a:buClr>
                <a:schemeClr val="dk1"/>
              </a:buClr>
              <a:buSzPts val="1500"/>
              <a:buFont typeface="Arial"/>
              <a:buNone/>
              <a:defRPr sz="1500" b="1"/>
            </a:lvl9pPr>
          </a:lstStyle>
          <a:p>
            <a:endParaRPr/>
          </a:p>
        </p:txBody>
      </p:sp>
      <p:sp>
        <p:nvSpPr>
          <p:cNvPr id="39" name="Google Shape;39;p7"/>
          <p:cNvSpPr txBox="1">
            <a:spLocks noGrp="1"/>
          </p:cNvSpPr>
          <p:nvPr>
            <p:ph type="body" idx="4"/>
          </p:nvPr>
        </p:nvSpPr>
        <p:spPr>
          <a:xfrm>
            <a:off x="11385451" y="12638315"/>
            <a:ext cx="9905976" cy="22959101"/>
          </a:xfrm>
          <a:prstGeom prst="rect">
            <a:avLst/>
          </a:prstGeom>
          <a:noFill/>
          <a:ln>
            <a:noFill/>
          </a:ln>
        </p:spPr>
        <p:txBody>
          <a:bodyPr spcFirstLastPara="1" wrap="square" lIns="324950" tIns="162475" rIns="324950" bIns="162475" anchor="t" anchorCtr="0">
            <a:noAutofit/>
          </a:bodyPr>
          <a:lstStyle>
            <a:lvl1pPr marL="457200" lvl="0" indent="-374650" algn="l">
              <a:spcBef>
                <a:spcPts val="460"/>
              </a:spcBef>
              <a:spcAft>
                <a:spcPts val="0"/>
              </a:spcAft>
              <a:buClr>
                <a:schemeClr val="dk1"/>
              </a:buClr>
              <a:buSzPts val="2300"/>
              <a:buFont typeface="Arial"/>
              <a:buChar char="•"/>
              <a:defRPr sz="2300"/>
            </a:lvl1pPr>
            <a:lvl2pPr marL="914400" lvl="1" indent="-349250" algn="l">
              <a:spcBef>
                <a:spcPts val="380"/>
              </a:spcBef>
              <a:spcAft>
                <a:spcPts val="0"/>
              </a:spcAft>
              <a:buClr>
                <a:schemeClr val="dk1"/>
              </a:buClr>
              <a:buSzPts val="1900"/>
              <a:buFont typeface="Arial"/>
              <a:buChar char="–"/>
              <a:defRPr sz="1900"/>
            </a:lvl2pPr>
            <a:lvl3pPr marL="1371600" lvl="2" indent="-330200" algn="l">
              <a:spcBef>
                <a:spcPts val="320"/>
              </a:spcBef>
              <a:spcAft>
                <a:spcPts val="0"/>
              </a:spcAft>
              <a:buClr>
                <a:schemeClr val="dk1"/>
              </a:buClr>
              <a:buSzPts val="1600"/>
              <a:buFont typeface="Arial"/>
              <a:buChar char="•"/>
              <a:defRPr sz="1600"/>
            </a:lvl3pPr>
            <a:lvl4pPr marL="1828800" lvl="3" indent="-323850" algn="l">
              <a:spcBef>
                <a:spcPts val="300"/>
              </a:spcBef>
              <a:spcAft>
                <a:spcPts val="0"/>
              </a:spcAft>
              <a:buClr>
                <a:schemeClr val="dk1"/>
              </a:buClr>
              <a:buSzPts val="1500"/>
              <a:buFont typeface="Arial"/>
              <a:buChar char="–"/>
              <a:defRPr sz="1500"/>
            </a:lvl4pPr>
            <a:lvl5pPr marL="2286000" lvl="4" indent="-323850" algn="l">
              <a:spcBef>
                <a:spcPts val="300"/>
              </a:spcBef>
              <a:spcAft>
                <a:spcPts val="0"/>
              </a:spcAft>
              <a:buClr>
                <a:schemeClr val="dk1"/>
              </a:buClr>
              <a:buSzPts val="1500"/>
              <a:buFont typeface="Arial"/>
              <a:buChar char="»"/>
              <a:defRPr sz="1500"/>
            </a:lvl5pPr>
            <a:lvl6pPr marL="2743200" lvl="5" indent="-323850" algn="l">
              <a:spcBef>
                <a:spcPts val="300"/>
              </a:spcBef>
              <a:spcAft>
                <a:spcPts val="0"/>
              </a:spcAft>
              <a:buClr>
                <a:schemeClr val="dk1"/>
              </a:buClr>
              <a:buSzPts val="1500"/>
              <a:buFont typeface="Arial"/>
              <a:buChar char="»"/>
              <a:defRPr sz="1500"/>
            </a:lvl6pPr>
            <a:lvl7pPr marL="3200400" lvl="6" indent="-323850" algn="l">
              <a:spcBef>
                <a:spcPts val="300"/>
              </a:spcBef>
              <a:spcAft>
                <a:spcPts val="0"/>
              </a:spcAft>
              <a:buClr>
                <a:schemeClr val="dk1"/>
              </a:buClr>
              <a:buSzPts val="1500"/>
              <a:buFont typeface="Arial"/>
              <a:buChar char="»"/>
              <a:defRPr sz="1500"/>
            </a:lvl7pPr>
            <a:lvl8pPr marL="3657600" lvl="7" indent="-323850" algn="l">
              <a:spcBef>
                <a:spcPts val="300"/>
              </a:spcBef>
              <a:spcAft>
                <a:spcPts val="0"/>
              </a:spcAft>
              <a:buClr>
                <a:schemeClr val="dk1"/>
              </a:buClr>
              <a:buSzPts val="1500"/>
              <a:buFont typeface="Arial"/>
              <a:buChar char="»"/>
              <a:defRPr sz="1500"/>
            </a:lvl8pPr>
            <a:lvl9pPr marL="4114800" lvl="8" indent="-323850" algn="l">
              <a:spcBef>
                <a:spcPts val="300"/>
              </a:spcBef>
              <a:spcAft>
                <a:spcPts val="0"/>
              </a:spcAft>
              <a:buClr>
                <a:schemeClr val="dk1"/>
              </a:buClr>
              <a:buSzPts val="1500"/>
              <a:buFont typeface="Arial"/>
              <a:buChar char="»"/>
              <a:defRPr sz="1500"/>
            </a:lvl9pPr>
          </a:lstStyle>
          <a:p>
            <a:endParaRPr/>
          </a:p>
        </p:txBody>
      </p:sp>
      <p:sp>
        <p:nvSpPr>
          <p:cNvPr id="40" name="Google Shape;40;p7"/>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16062325" y="36290250"/>
            <a:ext cx="5229225" cy="276701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6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120775" y="1595438"/>
            <a:ext cx="20170775" cy="6642100"/>
          </a:xfrm>
          <a:prstGeom prst="rect">
            <a:avLst/>
          </a:prstGeom>
          <a:noFill/>
          <a:ln>
            <a:noFill/>
          </a:ln>
        </p:spPr>
        <p:txBody>
          <a:bodyPr spcFirstLastPara="1" wrap="square" lIns="324950" tIns="162475" rIns="324950" bIns="162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8"/>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16062325" y="36290250"/>
            <a:ext cx="5229225" cy="276701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6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48"/>
        <p:cNvGrpSpPr/>
        <p:nvPr/>
      </p:nvGrpSpPr>
      <p:grpSpPr>
        <a:xfrm>
          <a:off x="0" y="0"/>
          <a:ext cx="0" cy="0"/>
          <a:chOff x="0" y="0"/>
          <a:chExt cx="0" cy="0"/>
        </a:xfrm>
      </p:grpSpPr>
      <p:sp>
        <p:nvSpPr>
          <p:cNvPr id="49" name="Google Shape;49;p9"/>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sldNum" idx="12"/>
          </p:nvPr>
        </p:nvSpPr>
        <p:spPr>
          <a:xfrm>
            <a:off x="16062325" y="36290250"/>
            <a:ext cx="5229225" cy="276701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6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1120900" y="1586601"/>
            <a:ext cx="7373367" cy="6752263"/>
          </a:xfrm>
          <a:prstGeom prst="rect">
            <a:avLst/>
          </a:prstGeom>
          <a:noFill/>
          <a:ln>
            <a:noFill/>
          </a:ln>
        </p:spPr>
        <p:txBody>
          <a:bodyPr spcFirstLastPara="1" wrap="square" lIns="324950" tIns="162475" rIns="324950" bIns="162475" anchor="b" anchorCtr="0">
            <a:noAutofit/>
          </a:bodyPr>
          <a:lstStyle>
            <a:lvl1pPr lvl="0" algn="l">
              <a:spcBef>
                <a:spcPts val="0"/>
              </a:spcBef>
              <a:spcAft>
                <a:spcPts val="0"/>
              </a:spcAft>
              <a:buSzPts val="1400"/>
              <a:buNone/>
              <a:defRPr sz="19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0"/>
          <p:cNvSpPr txBox="1">
            <a:spLocks noGrp="1"/>
          </p:cNvSpPr>
          <p:nvPr>
            <p:ph type="body" idx="1"/>
          </p:nvPr>
        </p:nvSpPr>
        <p:spPr>
          <a:xfrm>
            <a:off x="8762493" y="1586602"/>
            <a:ext cx="12528935" cy="34010815"/>
          </a:xfrm>
          <a:prstGeom prst="rect">
            <a:avLst/>
          </a:prstGeom>
          <a:noFill/>
          <a:ln>
            <a:noFill/>
          </a:ln>
        </p:spPr>
        <p:txBody>
          <a:bodyPr spcFirstLastPara="1" wrap="square" lIns="324950" tIns="162475" rIns="324950" bIns="162475" anchor="t" anchorCtr="0">
            <a:noAutofit/>
          </a:bodyPr>
          <a:lstStyle>
            <a:lvl1pPr marL="457200" lvl="0" indent="-419100" algn="l">
              <a:spcBef>
                <a:spcPts val="600"/>
              </a:spcBef>
              <a:spcAft>
                <a:spcPts val="0"/>
              </a:spcAft>
              <a:buClr>
                <a:schemeClr val="dk1"/>
              </a:buClr>
              <a:buSzPts val="3000"/>
              <a:buFont typeface="Arial"/>
              <a:buChar char="•"/>
              <a:defRPr sz="3000"/>
            </a:lvl1pPr>
            <a:lvl2pPr marL="914400" lvl="1" indent="-393700" algn="l">
              <a:spcBef>
                <a:spcPts val="520"/>
              </a:spcBef>
              <a:spcAft>
                <a:spcPts val="0"/>
              </a:spcAft>
              <a:buClr>
                <a:schemeClr val="dk1"/>
              </a:buClr>
              <a:buSzPts val="2600"/>
              <a:buFont typeface="Arial"/>
              <a:buChar char="–"/>
              <a:defRPr sz="2600"/>
            </a:lvl2pPr>
            <a:lvl3pPr marL="1371600" lvl="2" indent="-374650" algn="l">
              <a:spcBef>
                <a:spcPts val="460"/>
              </a:spcBef>
              <a:spcAft>
                <a:spcPts val="0"/>
              </a:spcAft>
              <a:buClr>
                <a:schemeClr val="dk1"/>
              </a:buClr>
              <a:buSzPts val="2300"/>
              <a:buFont typeface="Arial"/>
              <a:buChar char="•"/>
              <a:defRPr sz="2300"/>
            </a:lvl3pPr>
            <a:lvl4pPr marL="1828800" lvl="3" indent="-349250" algn="l">
              <a:spcBef>
                <a:spcPts val="380"/>
              </a:spcBef>
              <a:spcAft>
                <a:spcPts val="0"/>
              </a:spcAft>
              <a:buClr>
                <a:schemeClr val="dk1"/>
              </a:buClr>
              <a:buSzPts val="1900"/>
              <a:buFont typeface="Arial"/>
              <a:buChar char="–"/>
              <a:defRPr sz="1900"/>
            </a:lvl4pPr>
            <a:lvl5pPr marL="2286000" lvl="4" indent="-349250" algn="l">
              <a:spcBef>
                <a:spcPts val="380"/>
              </a:spcBef>
              <a:spcAft>
                <a:spcPts val="0"/>
              </a:spcAft>
              <a:buClr>
                <a:schemeClr val="dk1"/>
              </a:buClr>
              <a:buSzPts val="1900"/>
              <a:buFont typeface="Arial"/>
              <a:buChar char="»"/>
              <a:defRPr sz="1900"/>
            </a:lvl5pPr>
            <a:lvl6pPr marL="2743200" lvl="5" indent="-349250" algn="l">
              <a:spcBef>
                <a:spcPts val="380"/>
              </a:spcBef>
              <a:spcAft>
                <a:spcPts val="0"/>
              </a:spcAft>
              <a:buClr>
                <a:schemeClr val="dk1"/>
              </a:buClr>
              <a:buSzPts val="1900"/>
              <a:buFont typeface="Arial"/>
              <a:buChar char="»"/>
              <a:defRPr sz="1900"/>
            </a:lvl6pPr>
            <a:lvl7pPr marL="3200400" lvl="6" indent="-349250" algn="l">
              <a:spcBef>
                <a:spcPts val="380"/>
              </a:spcBef>
              <a:spcAft>
                <a:spcPts val="0"/>
              </a:spcAft>
              <a:buClr>
                <a:schemeClr val="dk1"/>
              </a:buClr>
              <a:buSzPts val="1900"/>
              <a:buFont typeface="Arial"/>
              <a:buChar char="»"/>
              <a:defRPr sz="1900"/>
            </a:lvl7pPr>
            <a:lvl8pPr marL="3657600" lvl="7" indent="-349250" algn="l">
              <a:spcBef>
                <a:spcPts val="380"/>
              </a:spcBef>
              <a:spcAft>
                <a:spcPts val="0"/>
              </a:spcAft>
              <a:buClr>
                <a:schemeClr val="dk1"/>
              </a:buClr>
              <a:buSzPts val="1900"/>
              <a:buFont typeface="Arial"/>
              <a:buChar char="»"/>
              <a:defRPr sz="1900"/>
            </a:lvl8pPr>
            <a:lvl9pPr marL="4114800" lvl="8" indent="-349250" algn="l">
              <a:spcBef>
                <a:spcPts val="380"/>
              </a:spcBef>
              <a:spcAft>
                <a:spcPts val="0"/>
              </a:spcAft>
              <a:buClr>
                <a:schemeClr val="dk1"/>
              </a:buClr>
              <a:buSzPts val="1900"/>
              <a:buFont typeface="Arial"/>
              <a:buChar char="»"/>
              <a:defRPr sz="1900"/>
            </a:lvl9pPr>
          </a:lstStyle>
          <a:p>
            <a:endParaRPr/>
          </a:p>
        </p:txBody>
      </p:sp>
      <p:sp>
        <p:nvSpPr>
          <p:cNvPr id="55" name="Google Shape;55;p10"/>
          <p:cNvSpPr txBox="1">
            <a:spLocks noGrp="1"/>
          </p:cNvSpPr>
          <p:nvPr>
            <p:ph type="body" idx="2"/>
          </p:nvPr>
        </p:nvSpPr>
        <p:spPr>
          <a:xfrm>
            <a:off x="1120900" y="8338862"/>
            <a:ext cx="7373367" cy="27258553"/>
          </a:xfrm>
          <a:prstGeom prst="rect">
            <a:avLst/>
          </a:prstGeom>
          <a:noFill/>
          <a:ln>
            <a:noFill/>
          </a:ln>
        </p:spPr>
        <p:txBody>
          <a:bodyPr spcFirstLastPara="1" wrap="square" lIns="324950" tIns="162475" rIns="324950" bIns="162475" anchor="t" anchorCtr="0">
            <a:noAutofit/>
          </a:bodyPr>
          <a:lstStyle>
            <a:lvl1pPr marL="457200" lvl="0" indent="-228600" algn="l">
              <a:spcBef>
                <a:spcPts val="260"/>
              </a:spcBef>
              <a:spcAft>
                <a:spcPts val="0"/>
              </a:spcAft>
              <a:buClr>
                <a:schemeClr val="dk1"/>
              </a:buClr>
              <a:buSzPts val="1300"/>
              <a:buFont typeface="Arial"/>
              <a:buNone/>
              <a:defRPr sz="1300"/>
            </a:lvl1pPr>
            <a:lvl2pPr marL="914400" lvl="1" indent="-228600" algn="l">
              <a:spcBef>
                <a:spcPts val="220"/>
              </a:spcBef>
              <a:spcAft>
                <a:spcPts val="0"/>
              </a:spcAft>
              <a:buClr>
                <a:schemeClr val="dk1"/>
              </a:buClr>
              <a:buSzPts val="1100"/>
              <a:buFont typeface="Arial"/>
              <a:buNone/>
              <a:defRPr sz="1100"/>
            </a:lvl2pPr>
            <a:lvl3pPr marL="1371600" lvl="2" indent="-228600" algn="l">
              <a:spcBef>
                <a:spcPts val="180"/>
              </a:spcBef>
              <a:spcAft>
                <a:spcPts val="0"/>
              </a:spcAft>
              <a:buClr>
                <a:schemeClr val="dk1"/>
              </a:buClr>
              <a:buSzPts val="900"/>
              <a:buFont typeface="Arial"/>
              <a:buNone/>
              <a:defRPr sz="9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6" name="Google Shape;56;p10"/>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16062325" y="36290250"/>
            <a:ext cx="5229225" cy="276701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6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4393246" y="27894600"/>
            <a:ext cx="13446548" cy="3292673"/>
          </a:xfrm>
          <a:prstGeom prst="rect">
            <a:avLst/>
          </a:prstGeom>
          <a:noFill/>
          <a:ln>
            <a:noFill/>
          </a:ln>
        </p:spPr>
        <p:txBody>
          <a:bodyPr spcFirstLastPara="1" wrap="square" lIns="324950" tIns="162475" rIns="324950" bIns="162475" anchor="b" anchorCtr="0">
            <a:noAutofit/>
          </a:bodyPr>
          <a:lstStyle>
            <a:lvl1pPr lvl="0" algn="l">
              <a:spcBef>
                <a:spcPts val="0"/>
              </a:spcBef>
              <a:spcAft>
                <a:spcPts val="0"/>
              </a:spcAft>
              <a:buSzPts val="1400"/>
              <a:buNone/>
              <a:defRPr sz="19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11"/>
          <p:cNvSpPr>
            <a:spLocks noGrp="1"/>
          </p:cNvSpPr>
          <p:nvPr>
            <p:ph type="pic" idx="2"/>
          </p:nvPr>
        </p:nvSpPr>
        <p:spPr>
          <a:xfrm>
            <a:off x="4393246" y="3561500"/>
            <a:ext cx="13446548" cy="23909655"/>
          </a:xfrm>
          <a:prstGeom prst="rect">
            <a:avLst/>
          </a:prstGeom>
          <a:noFill/>
          <a:ln>
            <a:noFill/>
          </a:ln>
        </p:spPr>
      </p:sp>
      <p:sp>
        <p:nvSpPr>
          <p:cNvPr id="62" name="Google Shape;62;p11"/>
          <p:cNvSpPr txBox="1">
            <a:spLocks noGrp="1"/>
          </p:cNvSpPr>
          <p:nvPr>
            <p:ph type="body" idx="1"/>
          </p:nvPr>
        </p:nvSpPr>
        <p:spPr>
          <a:xfrm>
            <a:off x="4393246" y="31187273"/>
            <a:ext cx="13446548" cy="4677212"/>
          </a:xfrm>
          <a:prstGeom prst="rect">
            <a:avLst/>
          </a:prstGeom>
          <a:noFill/>
          <a:ln>
            <a:noFill/>
          </a:ln>
        </p:spPr>
        <p:txBody>
          <a:bodyPr spcFirstLastPara="1" wrap="square" lIns="324950" tIns="162475" rIns="324950" bIns="162475" anchor="t" anchorCtr="0">
            <a:noAutofit/>
          </a:bodyPr>
          <a:lstStyle>
            <a:lvl1pPr marL="457200" lvl="0" indent="-228600" algn="l">
              <a:spcBef>
                <a:spcPts val="260"/>
              </a:spcBef>
              <a:spcAft>
                <a:spcPts val="0"/>
              </a:spcAft>
              <a:buClr>
                <a:schemeClr val="dk1"/>
              </a:buClr>
              <a:buSzPts val="1300"/>
              <a:buFont typeface="Arial"/>
              <a:buNone/>
              <a:defRPr sz="1300"/>
            </a:lvl1pPr>
            <a:lvl2pPr marL="914400" lvl="1" indent="-228600" algn="l">
              <a:spcBef>
                <a:spcPts val="220"/>
              </a:spcBef>
              <a:spcAft>
                <a:spcPts val="0"/>
              </a:spcAft>
              <a:buClr>
                <a:schemeClr val="dk1"/>
              </a:buClr>
              <a:buSzPts val="1100"/>
              <a:buFont typeface="Arial"/>
              <a:buNone/>
              <a:defRPr sz="1100"/>
            </a:lvl2pPr>
            <a:lvl3pPr marL="1371600" lvl="2" indent="-228600" algn="l">
              <a:spcBef>
                <a:spcPts val="180"/>
              </a:spcBef>
              <a:spcAft>
                <a:spcPts val="0"/>
              </a:spcAft>
              <a:buClr>
                <a:schemeClr val="dk1"/>
              </a:buClr>
              <a:buSzPts val="900"/>
              <a:buFont typeface="Arial"/>
              <a:buNone/>
              <a:defRPr sz="9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3" name="Google Shape;63;p11"/>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1"/>
          <p:cNvSpPr txBox="1">
            <a:spLocks noGrp="1"/>
          </p:cNvSpPr>
          <p:nvPr>
            <p:ph type="sldNum" idx="12"/>
          </p:nvPr>
        </p:nvSpPr>
        <p:spPr>
          <a:xfrm>
            <a:off x="16062325" y="36290250"/>
            <a:ext cx="5229225" cy="276701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6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120775" y="1595438"/>
            <a:ext cx="20170775" cy="6642100"/>
          </a:xfrm>
          <a:prstGeom prst="rect">
            <a:avLst/>
          </a:prstGeom>
          <a:noFill/>
          <a:ln>
            <a:noFill/>
          </a:ln>
        </p:spPr>
        <p:txBody>
          <a:bodyPr spcFirstLastPara="1" wrap="square" lIns="324950" tIns="162475" rIns="324950" bIns="162475" anchor="ctr" anchorCtr="0">
            <a:noAutofit/>
          </a:bodyPr>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120775" y="9297988"/>
            <a:ext cx="20170775" cy="26298525"/>
          </a:xfrm>
          <a:prstGeom prst="rect">
            <a:avLst/>
          </a:prstGeom>
          <a:noFill/>
          <a:ln>
            <a:noFill/>
          </a:ln>
        </p:spPr>
        <p:txBody>
          <a:bodyPr spcFirstLastPara="1" wrap="square" lIns="324950" tIns="162475" rIns="324950" bIns="162475" anchor="t" anchorCtr="0">
            <a:noAutofit/>
          </a:bodyPr>
          <a:lstStyle>
            <a:lvl1pPr marL="457200" marR="0" lvl="0" indent="-952500" algn="l" rtl="0">
              <a:spcBef>
                <a:spcPts val="2280"/>
              </a:spcBef>
              <a:spcAft>
                <a:spcPts val="0"/>
              </a:spcAft>
              <a:buClr>
                <a:schemeClr val="dk1"/>
              </a:buClr>
              <a:buSzPts val="11400"/>
              <a:buFont typeface="Arial"/>
              <a:buChar char="•"/>
              <a:defRPr sz="11400" b="0" i="0" u="none" strike="noStrike" cap="none">
                <a:solidFill>
                  <a:schemeClr val="dk1"/>
                </a:solidFill>
                <a:latin typeface="Arial"/>
                <a:ea typeface="Arial"/>
                <a:cs typeface="Arial"/>
                <a:sym typeface="Arial"/>
              </a:defRPr>
            </a:lvl1pPr>
            <a:lvl2pPr marL="914400" marR="0" lvl="1" indent="-863600" algn="l" rtl="0">
              <a:spcBef>
                <a:spcPts val="2000"/>
              </a:spcBef>
              <a:spcAft>
                <a:spcPts val="0"/>
              </a:spcAft>
              <a:buClr>
                <a:schemeClr val="dk1"/>
              </a:buClr>
              <a:buSzPts val="10000"/>
              <a:buFont typeface="Arial"/>
              <a:buChar char="–"/>
              <a:defRPr sz="10000" b="0" i="0" u="none" strike="noStrike" cap="none">
                <a:solidFill>
                  <a:schemeClr val="dk1"/>
                </a:solidFill>
                <a:latin typeface="Arial"/>
                <a:ea typeface="Arial"/>
                <a:cs typeface="Arial"/>
                <a:sym typeface="Arial"/>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3pPr>
            <a:lvl4pPr marL="1828800" marR="0" lvl="3" indent="-685800" algn="l" rtl="0">
              <a:spcBef>
                <a:spcPts val="1440"/>
              </a:spcBef>
              <a:spcAft>
                <a:spcPts val="0"/>
              </a:spcAft>
              <a:buClr>
                <a:schemeClr val="dk1"/>
              </a:buClr>
              <a:buSzPts val="7200"/>
              <a:buFont typeface="Arial"/>
              <a:buChar char="–"/>
              <a:defRPr sz="7200" b="0" i="0" u="none" strike="noStrike" cap="none">
                <a:solidFill>
                  <a:schemeClr val="dk1"/>
                </a:solidFill>
                <a:latin typeface="Arial"/>
                <a:ea typeface="Arial"/>
                <a:cs typeface="Arial"/>
                <a:sym typeface="Arial"/>
              </a:defRPr>
            </a:lvl4pPr>
            <a:lvl5pPr marL="2286000" marR="0" lvl="4" indent="-685800" algn="l" rtl="0">
              <a:spcBef>
                <a:spcPts val="1440"/>
              </a:spcBef>
              <a:spcAft>
                <a:spcPts val="0"/>
              </a:spcAft>
              <a:buClr>
                <a:schemeClr val="dk1"/>
              </a:buClr>
              <a:buSzPts val="7200"/>
              <a:buFont typeface="Arial"/>
              <a:buChar char="»"/>
              <a:defRPr sz="7200" b="0" i="0" u="none" strike="noStrike" cap="none">
                <a:solidFill>
                  <a:schemeClr val="dk1"/>
                </a:solidFill>
                <a:latin typeface="Arial"/>
                <a:ea typeface="Arial"/>
                <a:cs typeface="Arial"/>
                <a:sym typeface="Arial"/>
              </a:defRPr>
            </a:lvl5pPr>
            <a:lvl6pPr marL="2743200" marR="0" lvl="5" indent="-685800" algn="l" rtl="0">
              <a:spcBef>
                <a:spcPts val="1440"/>
              </a:spcBef>
              <a:spcAft>
                <a:spcPts val="0"/>
              </a:spcAft>
              <a:buClr>
                <a:schemeClr val="dk1"/>
              </a:buClr>
              <a:buSzPts val="7200"/>
              <a:buFont typeface="Arial"/>
              <a:buChar char="»"/>
              <a:defRPr sz="7200" b="0" i="0" u="none" strike="noStrike" cap="none">
                <a:solidFill>
                  <a:schemeClr val="dk1"/>
                </a:solidFill>
                <a:latin typeface="Arial"/>
                <a:ea typeface="Arial"/>
                <a:cs typeface="Arial"/>
                <a:sym typeface="Arial"/>
              </a:defRPr>
            </a:lvl6pPr>
            <a:lvl7pPr marL="3200400" marR="0" lvl="6" indent="-685800" algn="l" rtl="0">
              <a:spcBef>
                <a:spcPts val="1440"/>
              </a:spcBef>
              <a:spcAft>
                <a:spcPts val="0"/>
              </a:spcAft>
              <a:buClr>
                <a:schemeClr val="dk1"/>
              </a:buClr>
              <a:buSzPts val="7200"/>
              <a:buFont typeface="Arial"/>
              <a:buChar char="»"/>
              <a:defRPr sz="7200" b="0" i="0" u="none" strike="noStrike" cap="none">
                <a:solidFill>
                  <a:schemeClr val="dk1"/>
                </a:solidFill>
                <a:latin typeface="Arial"/>
                <a:ea typeface="Arial"/>
                <a:cs typeface="Arial"/>
                <a:sym typeface="Arial"/>
              </a:defRPr>
            </a:lvl7pPr>
            <a:lvl8pPr marL="3657600" marR="0" lvl="7" indent="-685800" algn="l" rtl="0">
              <a:spcBef>
                <a:spcPts val="1440"/>
              </a:spcBef>
              <a:spcAft>
                <a:spcPts val="0"/>
              </a:spcAft>
              <a:buClr>
                <a:schemeClr val="dk1"/>
              </a:buClr>
              <a:buSzPts val="7200"/>
              <a:buFont typeface="Arial"/>
              <a:buChar char="»"/>
              <a:defRPr sz="7200" b="0" i="0" u="none" strike="noStrike" cap="none">
                <a:solidFill>
                  <a:schemeClr val="dk1"/>
                </a:solidFill>
                <a:latin typeface="Arial"/>
                <a:ea typeface="Arial"/>
                <a:cs typeface="Arial"/>
                <a:sym typeface="Arial"/>
              </a:defRPr>
            </a:lvl8pPr>
            <a:lvl9pPr marL="4114800" marR="0" lvl="8" indent="-685800" algn="l" rtl="0">
              <a:spcBef>
                <a:spcPts val="1440"/>
              </a:spcBef>
              <a:spcAft>
                <a:spcPts val="0"/>
              </a:spcAft>
              <a:buClr>
                <a:schemeClr val="dk1"/>
              </a:buClr>
              <a:buSzPts val="7200"/>
              <a:buFont typeface="Arial"/>
              <a:buChar char="»"/>
              <a:defRPr sz="7200" b="0" i="0" u="none" strike="noStrike" cap="none">
                <a:solidFill>
                  <a:schemeClr val="dk1"/>
                </a:solidFill>
                <a:latin typeface="Arial"/>
                <a:ea typeface="Arial"/>
                <a:cs typeface="Arial"/>
                <a:sym typeface="Arial"/>
              </a:defRPr>
            </a:lvl9pPr>
          </a:lstStyle>
          <a:p>
            <a:endParaRPr/>
          </a:p>
        </p:txBody>
      </p:sp>
      <p:sp>
        <p:nvSpPr>
          <p:cNvPr id="8" name="Google Shape;8;p2"/>
          <p:cNvSpPr txBox="1">
            <a:spLocks noGrp="1"/>
          </p:cNvSpPr>
          <p:nvPr>
            <p:ph type="dt" idx="10"/>
          </p:nvPr>
        </p:nvSpPr>
        <p:spPr>
          <a:xfrm>
            <a:off x="1120775" y="36290250"/>
            <a:ext cx="5229225" cy="2767013"/>
          </a:xfrm>
          <a:prstGeom prst="rect">
            <a:avLst/>
          </a:prstGeom>
          <a:noFill/>
          <a:ln>
            <a:noFill/>
          </a:ln>
        </p:spPr>
        <p:txBody>
          <a:bodyPr spcFirstLastPara="1" wrap="square" lIns="324950" tIns="162475" rIns="324950" bIns="162475" anchor="t" anchorCtr="0">
            <a:noAutofit/>
          </a:bodyPr>
          <a:lstStyle>
            <a:lvl1pPr marR="0" lvl="0" algn="l" rtl="0">
              <a:spcBef>
                <a:spcPts val="0"/>
              </a:spcBef>
              <a:spcAft>
                <a:spcPts val="0"/>
              </a:spcAft>
              <a:buSzPts val="1400"/>
              <a:buNone/>
              <a:defRPr sz="5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6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6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6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6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6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6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6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64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7658100" y="36290250"/>
            <a:ext cx="7096125" cy="2767013"/>
          </a:xfrm>
          <a:prstGeom prst="rect">
            <a:avLst/>
          </a:prstGeom>
          <a:noFill/>
          <a:ln>
            <a:noFill/>
          </a:ln>
        </p:spPr>
        <p:txBody>
          <a:bodyPr spcFirstLastPara="1" wrap="square" lIns="324950" tIns="162475" rIns="324950" bIns="162475" anchor="t" anchorCtr="0">
            <a:noAutofit/>
          </a:bodyPr>
          <a:lstStyle>
            <a:lvl1pPr marR="0" lvl="0" algn="ctr" rtl="0">
              <a:spcBef>
                <a:spcPts val="0"/>
              </a:spcBef>
              <a:spcAft>
                <a:spcPts val="0"/>
              </a:spcAft>
              <a:buSzPts val="1400"/>
              <a:buNone/>
              <a:defRPr sz="5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6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6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6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6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6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6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6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6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a:extLst>
              <a:ext uri="{C183D7F6-B498-43B3-948B-1728B52AA6E4}">
                <adec:decorative xmlns:adec="http://schemas.microsoft.com/office/drawing/2017/decorative" val="1"/>
              </a:ext>
            </a:extLst>
          </p:cNvPr>
          <p:cNvSpPr/>
          <p:nvPr/>
        </p:nvSpPr>
        <p:spPr>
          <a:xfrm>
            <a:off x="320675" y="963612"/>
            <a:ext cx="21717000" cy="4221163"/>
          </a:xfrm>
          <a:prstGeom prst="rect">
            <a:avLst/>
          </a:prstGeom>
          <a:solidFill>
            <a:srgbClr val="002060"/>
          </a:solidFill>
          <a:ln w="9525" cap="flat" cmpd="sng">
            <a:solidFill>
              <a:schemeClr val="dk1"/>
            </a:solidFill>
            <a:prstDash val="solid"/>
            <a:round/>
            <a:headEnd type="none" w="sm" len="sm"/>
            <a:tailEnd type="none" w="sm" len="sm"/>
          </a:ln>
        </p:spPr>
        <p:txBody>
          <a:bodyPr spcFirstLastPara="1" wrap="square" lIns="71125" tIns="35575" rIns="71125" bIns="35575" anchor="t" anchorCtr="0">
            <a:noAutofit/>
          </a:bodyPr>
          <a:lstStyle/>
          <a:p>
            <a:pPr marL="0" marR="0" lvl="0" indent="0" algn="l" rtl="0">
              <a:spcBef>
                <a:spcPts val="0"/>
              </a:spcBef>
              <a:spcAft>
                <a:spcPts val="0"/>
              </a:spcAft>
              <a:buNone/>
            </a:pPr>
            <a:endParaRPr sz="5400" b="0" i="0" u="none" strike="noStrike" cap="none">
              <a:solidFill>
                <a:schemeClr val="dk1"/>
              </a:solidFill>
              <a:highlight>
                <a:srgbClr val="FFFF00"/>
              </a:highlight>
              <a:latin typeface="Arial"/>
              <a:ea typeface="Arial"/>
              <a:cs typeface="Arial"/>
              <a:sym typeface="Arial"/>
            </a:endParaRPr>
          </a:p>
        </p:txBody>
      </p:sp>
      <p:sp>
        <p:nvSpPr>
          <p:cNvPr id="83" name="Google Shape;83;p1">
            <a:extLst>
              <a:ext uri="{C183D7F6-B498-43B3-948B-1728B52AA6E4}">
                <adec:decorative xmlns:adec="http://schemas.microsoft.com/office/drawing/2017/decorative" val="1"/>
              </a:ext>
            </a:extLst>
          </p:cNvPr>
          <p:cNvSpPr/>
          <p:nvPr/>
        </p:nvSpPr>
        <p:spPr>
          <a:xfrm>
            <a:off x="11579225" y="31711900"/>
            <a:ext cx="8858250" cy="3478213"/>
          </a:xfrm>
          <a:prstGeom prst="rect">
            <a:avLst/>
          </a:prstGeom>
          <a:solidFill>
            <a:srgbClr val="E5E5E5"/>
          </a:solidFill>
          <a:ln>
            <a:noFill/>
          </a:ln>
        </p:spPr>
        <p:txBody>
          <a:bodyPr spcFirstLastPara="1" wrap="square" lIns="71125" tIns="35575" rIns="71125" bIns="35575" anchor="t" anchorCtr="0">
            <a:noAutofit/>
          </a:bodyPr>
          <a:lstStyle/>
          <a:p>
            <a:pPr marL="0" marR="0" lvl="0" indent="0" algn="l" rtl="0">
              <a:spcBef>
                <a:spcPts val="0"/>
              </a:spcBef>
              <a:spcAft>
                <a:spcPts val="0"/>
              </a:spcAft>
              <a:buNone/>
            </a:pPr>
            <a:endParaRPr sz="5400" b="0" i="0" u="none" strike="noStrike" cap="none">
              <a:solidFill>
                <a:schemeClr val="dk1"/>
              </a:solidFill>
              <a:latin typeface="Arial"/>
              <a:ea typeface="Arial"/>
              <a:cs typeface="Arial"/>
              <a:sym typeface="Arial"/>
            </a:endParaRPr>
          </a:p>
        </p:txBody>
      </p:sp>
      <p:sp>
        <p:nvSpPr>
          <p:cNvPr id="84" name="Google Shape;84;p1">
            <a:extLst>
              <a:ext uri="{C183D7F6-B498-43B3-948B-1728B52AA6E4}">
                <adec:decorative xmlns:adec="http://schemas.microsoft.com/office/drawing/2017/decorative" val="1"/>
              </a:ext>
            </a:extLst>
          </p:cNvPr>
          <p:cNvSpPr/>
          <p:nvPr/>
        </p:nvSpPr>
        <p:spPr>
          <a:xfrm>
            <a:off x="11579225" y="15638463"/>
            <a:ext cx="10512425" cy="15663862"/>
          </a:xfrm>
          <a:prstGeom prst="rect">
            <a:avLst/>
          </a:prstGeom>
          <a:solidFill>
            <a:srgbClr val="F2F2F2"/>
          </a:solidFill>
          <a:ln>
            <a:noFill/>
          </a:ln>
        </p:spPr>
        <p:txBody>
          <a:bodyPr spcFirstLastPara="1" wrap="square" lIns="71125" tIns="35575" rIns="71125" bIns="35575" anchor="t" anchorCtr="0">
            <a:noAutofit/>
          </a:bodyPr>
          <a:lstStyle/>
          <a:p>
            <a:pPr marL="0" marR="0" lvl="0" indent="0" algn="l" rtl="0">
              <a:spcBef>
                <a:spcPts val="0"/>
              </a:spcBef>
              <a:spcAft>
                <a:spcPts val="0"/>
              </a:spcAft>
              <a:buNone/>
            </a:pPr>
            <a:endParaRPr sz="5400" b="0" i="0" u="none" strike="noStrike" cap="none">
              <a:solidFill>
                <a:schemeClr val="dk1"/>
              </a:solidFill>
              <a:latin typeface="Arial"/>
              <a:ea typeface="Arial"/>
              <a:cs typeface="Arial"/>
              <a:sym typeface="Arial"/>
            </a:endParaRPr>
          </a:p>
        </p:txBody>
      </p:sp>
      <p:sp>
        <p:nvSpPr>
          <p:cNvPr id="85" name="Google Shape;85;p1">
            <a:extLst>
              <a:ext uri="{C183D7F6-B498-43B3-948B-1728B52AA6E4}">
                <adec:decorative xmlns:adec="http://schemas.microsoft.com/office/drawing/2017/decorative" val="1"/>
              </a:ext>
            </a:extLst>
          </p:cNvPr>
          <p:cNvSpPr/>
          <p:nvPr/>
        </p:nvSpPr>
        <p:spPr>
          <a:xfrm>
            <a:off x="320675" y="15638463"/>
            <a:ext cx="10512425" cy="19551650"/>
          </a:xfrm>
          <a:prstGeom prst="rect">
            <a:avLst/>
          </a:prstGeom>
          <a:solidFill>
            <a:srgbClr val="E5E5E5"/>
          </a:solidFill>
          <a:ln>
            <a:noFill/>
          </a:ln>
        </p:spPr>
        <p:txBody>
          <a:bodyPr spcFirstLastPara="1" wrap="square" lIns="71125" tIns="35575" rIns="71125" bIns="35575" anchor="t" anchorCtr="0">
            <a:noAutofit/>
          </a:bodyPr>
          <a:lstStyle/>
          <a:p>
            <a:pPr marL="0" marR="0" lvl="0" indent="0" algn="l" rtl="0">
              <a:spcBef>
                <a:spcPts val="0"/>
              </a:spcBef>
              <a:spcAft>
                <a:spcPts val="0"/>
              </a:spcAft>
              <a:buNone/>
            </a:pPr>
            <a:endParaRPr sz="5400" b="0" i="0" u="none" strike="noStrike" cap="none">
              <a:solidFill>
                <a:schemeClr val="dk1"/>
              </a:solidFill>
              <a:latin typeface="Arial"/>
              <a:ea typeface="Arial"/>
              <a:cs typeface="Arial"/>
              <a:sym typeface="Arial"/>
            </a:endParaRPr>
          </a:p>
        </p:txBody>
      </p:sp>
      <p:sp>
        <p:nvSpPr>
          <p:cNvPr id="86" name="Google Shape;86;p1">
            <a:extLst>
              <a:ext uri="{C183D7F6-B498-43B3-948B-1728B52AA6E4}">
                <adec:decorative xmlns:adec="http://schemas.microsoft.com/office/drawing/2017/decorative" val="1"/>
              </a:ext>
            </a:extLst>
          </p:cNvPr>
          <p:cNvSpPr/>
          <p:nvPr/>
        </p:nvSpPr>
        <p:spPr>
          <a:xfrm>
            <a:off x="374650" y="5122863"/>
            <a:ext cx="21717000" cy="10047287"/>
          </a:xfrm>
          <a:prstGeom prst="rect">
            <a:avLst/>
          </a:prstGeom>
          <a:solidFill>
            <a:schemeClr val="accent5"/>
          </a:solidFill>
          <a:ln>
            <a:noFill/>
          </a:ln>
        </p:spPr>
        <p:txBody>
          <a:bodyPr spcFirstLastPara="1" wrap="square" lIns="71125" tIns="35575" rIns="71125" bIns="35575" anchor="t" anchorCtr="0">
            <a:noAutofit/>
          </a:bodyPr>
          <a:lstStyle/>
          <a:p>
            <a:pPr marL="0" marR="0" lvl="0" indent="0" algn="l" rtl="0">
              <a:spcBef>
                <a:spcPts val="0"/>
              </a:spcBef>
              <a:spcAft>
                <a:spcPts val="0"/>
              </a:spcAft>
              <a:buNone/>
            </a:pPr>
            <a:endParaRPr sz="5400" b="0" i="0" u="none" strike="noStrike" cap="none">
              <a:solidFill>
                <a:schemeClr val="dk1"/>
              </a:solidFill>
              <a:latin typeface="Arial"/>
              <a:ea typeface="Arial"/>
              <a:cs typeface="Arial"/>
              <a:sym typeface="Arial"/>
            </a:endParaRPr>
          </a:p>
        </p:txBody>
      </p:sp>
      <p:sp>
        <p:nvSpPr>
          <p:cNvPr id="87" name="Google Shape;87;p1"/>
          <p:cNvSpPr/>
          <p:nvPr/>
        </p:nvSpPr>
        <p:spPr>
          <a:xfrm>
            <a:off x="1228725" y="955675"/>
            <a:ext cx="20286663" cy="2425700"/>
          </a:xfrm>
          <a:prstGeom prst="rect">
            <a:avLst/>
          </a:prstGeom>
          <a:noFill/>
          <a:ln>
            <a:noFill/>
          </a:ln>
        </p:spPr>
        <p:txBody>
          <a:bodyPr spcFirstLastPara="1" wrap="square" lIns="84825" tIns="42400" rIns="84825" bIns="42400" anchor="t" anchorCtr="0">
            <a:noAutofit/>
          </a:bodyPr>
          <a:lstStyle/>
          <a:p>
            <a:pPr marL="0" marR="0" lvl="0" indent="0" algn="l" rtl="0">
              <a:spcBef>
                <a:spcPts val="0"/>
              </a:spcBef>
              <a:spcAft>
                <a:spcPts val="0"/>
              </a:spcAft>
              <a:buClr>
                <a:schemeClr val="lt1"/>
              </a:buClr>
              <a:buSzPts val="7200"/>
              <a:buFont typeface="Arial"/>
              <a:buNone/>
            </a:pPr>
            <a:r>
              <a:rPr lang="sv-SE" sz="7200" b="0" i="0" u="none" strike="noStrike" cap="none" dirty="0" err="1">
                <a:solidFill>
                  <a:schemeClr val="lt1"/>
                </a:solidFill>
                <a:latin typeface="Arial"/>
                <a:ea typeface="Arial"/>
                <a:cs typeface="Arial"/>
                <a:sym typeface="Arial"/>
              </a:rPr>
              <a:t>Scientific</a:t>
            </a:r>
            <a:r>
              <a:rPr lang="sv-SE" sz="7200" b="0" i="0" u="none" strike="noStrike" cap="none" dirty="0">
                <a:solidFill>
                  <a:schemeClr val="lt1"/>
                </a:solidFill>
                <a:latin typeface="Arial"/>
                <a:ea typeface="Arial"/>
                <a:cs typeface="Arial"/>
                <a:sym typeface="Arial"/>
              </a:rPr>
              <a:t> Poster template for PowerPoint. </a:t>
            </a:r>
            <a:endParaRPr dirty="0"/>
          </a:p>
          <a:p>
            <a:pPr marL="0" marR="0" lvl="0" indent="0" algn="l" rtl="0">
              <a:spcBef>
                <a:spcPts val="0"/>
              </a:spcBef>
              <a:spcAft>
                <a:spcPts val="0"/>
              </a:spcAft>
              <a:buClr>
                <a:schemeClr val="lt1"/>
              </a:buClr>
              <a:buSzPts val="7200"/>
              <a:buFont typeface="Arial"/>
              <a:buNone/>
            </a:pPr>
            <a:r>
              <a:rPr lang="sv-SE" sz="7200" b="0" i="0" u="none" strike="noStrike" cap="none" dirty="0">
                <a:solidFill>
                  <a:schemeClr val="lt1"/>
                </a:solidFill>
                <a:latin typeface="Arial"/>
                <a:ea typeface="Arial"/>
                <a:cs typeface="Arial"/>
                <a:sym typeface="Arial"/>
              </a:rPr>
              <a:t>(</a:t>
            </a:r>
            <a:r>
              <a:rPr lang="sv-SE" sz="7200" b="0" i="0" u="none" strike="noStrike" cap="none" dirty="0" err="1">
                <a:solidFill>
                  <a:schemeClr val="lt1"/>
                </a:solidFill>
                <a:latin typeface="Arial"/>
                <a:ea typeface="Arial"/>
                <a:cs typeface="Arial"/>
                <a:sym typeface="Arial"/>
              </a:rPr>
              <a:t>Title</a:t>
            </a:r>
            <a:r>
              <a:rPr lang="sv-SE" sz="7200" b="0" i="0" u="none" strike="noStrike" cap="none" dirty="0">
                <a:solidFill>
                  <a:schemeClr val="lt1"/>
                </a:solidFill>
                <a:latin typeface="Arial"/>
                <a:ea typeface="Arial"/>
                <a:cs typeface="Arial"/>
                <a:sym typeface="Arial"/>
              </a:rPr>
              <a:t>: 72 pt, </a:t>
            </a:r>
            <a:r>
              <a:rPr lang="sv-SE" sz="7200" b="0" i="0" u="none" strike="noStrike" cap="none" dirty="0" err="1">
                <a:solidFill>
                  <a:schemeClr val="lt1"/>
                </a:solidFill>
                <a:latin typeface="Arial"/>
                <a:ea typeface="Arial"/>
                <a:cs typeface="Arial"/>
                <a:sym typeface="Arial"/>
              </a:rPr>
              <a:t>regular</a:t>
            </a:r>
            <a:r>
              <a:rPr lang="sv-SE" sz="7200" b="0" i="0" u="none" strike="noStrike" cap="none" dirty="0">
                <a:solidFill>
                  <a:schemeClr val="lt1"/>
                </a:solidFill>
                <a:latin typeface="Arial"/>
                <a:ea typeface="Arial"/>
                <a:cs typeface="Arial"/>
                <a:sym typeface="Arial"/>
              </a:rPr>
              <a:t>)</a:t>
            </a:r>
            <a:endParaRPr sz="7200" b="0" i="0" u="none" strike="noStrike" cap="none" dirty="0">
              <a:solidFill>
                <a:schemeClr val="lt1"/>
              </a:solidFill>
              <a:latin typeface="Arial"/>
              <a:ea typeface="Arial"/>
              <a:cs typeface="Arial"/>
              <a:sym typeface="Arial"/>
            </a:endParaRPr>
          </a:p>
        </p:txBody>
      </p:sp>
      <p:sp>
        <p:nvSpPr>
          <p:cNvPr id="88" name="Google Shape;88;p1"/>
          <p:cNvSpPr txBox="1"/>
          <p:nvPr/>
        </p:nvSpPr>
        <p:spPr>
          <a:xfrm>
            <a:off x="9190038" y="5235575"/>
            <a:ext cx="12169775" cy="9294813"/>
          </a:xfrm>
          <a:prstGeom prst="rect">
            <a:avLst/>
          </a:prstGeom>
          <a:noFill/>
          <a:ln>
            <a:noFill/>
          </a:ln>
        </p:spPr>
        <p:txBody>
          <a:bodyPr spcFirstLastPara="1" wrap="square" lIns="333550" tIns="33375" rIns="333550" bIns="66700" anchor="t" anchorCtr="0">
            <a:spAutoFit/>
          </a:bodyPr>
          <a:lstStyle/>
          <a:p>
            <a:pPr marL="0" marR="0" lvl="0" indent="0" algn="l" rtl="0">
              <a:spcBef>
                <a:spcPts val="0"/>
              </a:spcBef>
              <a:spcAft>
                <a:spcPts val="0"/>
              </a:spcAft>
              <a:buClr>
                <a:schemeClr val="dk1"/>
              </a:buClr>
              <a:buSzPts val="4400"/>
              <a:buFont typeface="Arial"/>
              <a:buNone/>
            </a:pPr>
            <a:r>
              <a:rPr lang="sv-SE" sz="4400" b="1" i="0" u="none" strike="noStrike" cap="none">
                <a:solidFill>
                  <a:schemeClr val="dk1"/>
                </a:solidFill>
                <a:latin typeface="Arial"/>
                <a:ea typeface="Arial"/>
                <a:cs typeface="Arial"/>
                <a:sym typeface="Arial"/>
              </a:rPr>
              <a:t>This is an example of a poster. Please use the template, but feel free to adjust areas, image and image size, etc. Your poster will be presented electronically on 50” screens.</a:t>
            </a:r>
            <a:endParaRPr sz="41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4100"/>
              <a:buFont typeface="Arial"/>
              <a:buNone/>
            </a:pPr>
            <a:endParaRPr sz="41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4400"/>
              <a:buFont typeface="Arial"/>
              <a:buNone/>
            </a:pPr>
            <a:r>
              <a:rPr lang="sv-SE" sz="4400" b="1" i="0" u="none" strike="noStrike" cap="none">
                <a:solidFill>
                  <a:schemeClr val="dk1"/>
                </a:solidFill>
                <a:latin typeface="Arial"/>
                <a:ea typeface="Arial"/>
                <a:cs typeface="Arial"/>
                <a:sym typeface="Arial"/>
              </a:rPr>
              <a:t>The conclusion first (headlines: 44 pt bold)</a:t>
            </a:r>
            <a:endParaRPr sz="4400" b="1" i="1" u="none" strike="noStrike" cap="none">
              <a:solidFill>
                <a:schemeClr val="dk1"/>
              </a:solidFill>
              <a:latin typeface="Arial"/>
              <a:ea typeface="Arial"/>
              <a:cs typeface="Arial"/>
              <a:sym typeface="Arial"/>
            </a:endParaRPr>
          </a:p>
          <a:p>
            <a:pPr marL="0" marR="0" lvl="0" indent="0" algn="l" rtl="0">
              <a:spcBef>
                <a:spcPts val="680"/>
              </a:spcBef>
              <a:spcAft>
                <a:spcPts val="0"/>
              </a:spcAft>
              <a:buClr>
                <a:schemeClr val="dk1"/>
              </a:buClr>
              <a:buSzPts val="3400"/>
              <a:buFont typeface="Arial"/>
              <a:buNone/>
            </a:pPr>
            <a:r>
              <a:rPr lang="sv-SE" sz="3400" b="0" i="0" u="none" strike="noStrike" cap="none">
                <a:solidFill>
                  <a:schemeClr val="dk1"/>
                </a:solidFill>
                <a:latin typeface="Arial"/>
                <a:ea typeface="Arial"/>
                <a:cs typeface="Arial"/>
                <a:sym typeface="Arial"/>
              </a:rPr>
              <a:t>The purpose of a poster is to reach out with your message! Capture the reader's interest by starting with the most important thing! (You only have seconds). </a:t>
            </a:r>
            <a:endParaRPr/>
          </a:p>
          <a:p>
            <a:pPr marL="0" marR="0" lvl="0" indent="0" algn="l" rtl="0">
              <a:spcBef>
                <a:spcPts val="680"/>
              </a:spcBef>
              <a:spcAft>
                <a:spcPts val="0"/>
              </a:spcAft>
              <a:buClr>
                <a:schemeClr val="dk1"/>
              </a:buClr>
              <a:buSzPts val="3400"/>
              <a:buFont typeface="Arial"/>
              <a:buNone/>
            </a:pPr>
            <a:endParaRPr sz="3400" b="0" i="0" u="none" strike="noStrike" cap="none">
              <a:solidFill>
                <a:schemeClr val="dk1"/>
              </a:solidFill>
              <a:latin typeface="Arial"/>
              <a:ea typeface="Arial"/>
              <a:cs typeface="Arial"/>
              <a:sym typeface="Arial"/>
            </a:endParaRPr>
          </a:p>
          <a:p>
            <a:pPr marL="0" marR="0" lvl="0" indent="0" algn="l" rtl="0">
              <a:spcBef>
                <a:spcPts val="680"/>
              </a:spcBef>
              <a:spcAft>
                <a:spcPts val="0"/>
              </a:spcAft>
              <a:buClr>
                <a:schemeClr val="dk1"/>
              </a:buClr>
              <a:buSzPts val="3400"/>
              <a:buFont typeface="Arial"/>
              <a:buNone/>
            </a:pPr>
            <a:r>
              <a:rPr lang="sv-SE" sz="3400" b="0" i="0" u="none" strike="noStrike" cap="none">
                <a:solidFill>
                  <a:schemeClr val="dk1"/>
                </a:solidFill>
                <a:latin typeface="Arial"/>
                <a:ea typeface="Arial"/>
                <a:cs typeface="Arial"/>
                <a:sym typeface="Arial"/>
              </a:rPr>
              <a:t>Present what has been done, by whom and the results and conclusions. Keep it short. Too much text causes the message to be lost. Try to make sure the poster gives an airy impression. (Body text: 34 pt regular)</a:t>
            </a:r>
            <a:endParaRPr/>
          </a:p>
        </p:txBody>
      </p:sp>
      <p:sp>
        <p:nvSpPr>
          <p:cNvPr id="89" name="Google Shape;89;p1"/>
          <p:cNvSpPr txBox="1"/>
          <p:nvPr/>
        </p:nvSpPr>
        <p:spPr>
          <a:xfrm>
            <a:off x="952500" y="4027488"/>
            <a:ext cx="20407313" cy="666750"/>
          </a:xfrm>
          <a:prstGeom prst="rect">
            <a:avLst/>
          </a:prstGeom>
          <a:noFill/>
          <a:ln>
            <a:noFill/>
          </a:ln>
        </p:spPr>
        <p:txBody>
          <a:bodyPr spcFirstLastPara="1" wrap="square" lIns="333875" tIns="66750" rIns="333875" bIns="166925" anchor="t" anchorCtr="0">
            <a:spAutoFit/>
          </a:bodyPr>
          <a:lstStyle/>
          <a:p>
            <a:pPr marL="0" marR="0" lvl="0" indent="0" algn="l" rtl="0">
              <a:spcBef>
                <a:spcPts val="0"/>
              </a:spcBef>
              <a:spcAft>
                <a:spcPts val="0"/>
              </a:spcAft>
              <a:buClr>
                <a:schemeClr val="lt1"/>
              </a:buClr>
              <a:buSzPts val="2800"/>
              <a:buFont typeface="Arial"/>
              <a:buNone/>
            </a:pPr>
            <a:r>
              <a:rPr lang="sv-SE" sz="2800" b="0" i="0" u="none" strike="noStrike" cap="none">
                <a:solidFill>
                  <a:schemeClr val="lt1"/>
                </a:solidFill>
                <a:latin typeface="Arial"/>
                <a:ea typeface="Arial"/>
                <a:cs typeface="Arial"/>
                <a:sym typeface="Arial"/>
              </a:rPr>
              <a:t>Name and surname of the authors (28 pt regular)</a:t>
            </a:r>
            <a:endParaRPr sz="2800" b="0" i="0" u="none" strike="noStrike" cap="none">
              <a:solidFill>
                <a:schemeClr val="lt1"/>
              </a:solidFill>
              <a:latin typeface="Arial"/>
              <a:ea typeface="Arial"/>
              <a:cs typeface="Arial"/>
              <a:sym typeface="Arial"/>
            </a:endParaRPr>
          </a:p>
        </p:txBody>
      </p:sp>
      <p:sp>
        <p:nvSpPr>
          <p:cNvPr id="90" name="Google Shape;90;p1"/>
          <p:cNvSpPr txBox="1"/>
          <p:nvPr/>
        </p:nvSpPr>
        <p:spPr>
          <a:xfrm>
            <a:off x="684213" y="16338550"/>
            <a:ext cx="9753600" cy="12876213"/>
          </a:xfrm>
          <a:prstGeom prst="rect">
            <a:avLst/>
          </a:prstGeom>
          <a:noFill/>
          <a:ln>
            <a:noFill/>
          </a:ln>
        </p:spPr>
        <p:txBody>
          <a:bodyPr spcFirstLastPara="1" wrap="square" lIns="333550" tIns="66700" rIns="333550" bIns="66725" anchor="t" anchorCtr="0">
            <a:spAutoFit/>
          </a:bodyPr>
          <a:lstStyle/>
          <a:p>
            <a:pPr marL="0" marR="0" lvl="0" indent="0" algn="l" rtl="0">
              <a:spcBef>
                <a:spcPts val="0"/>
              </a:spcBef>
              <a:spcAft>
                <a:spcPts val="0"/>
              </a:spcAft>
              <a:buClr>
                <a:srgbClr val="000000"/>
              </a:buClr>
              <a:buSzPts val="4400"/>
              <a:buFont typeface="Arial"/>
              <a:buNone/>
            </a:pPr>
            <a:r>
              <a:rPr lang="sv-SE" sz="4400" b="1" i="0" u="none" strike="noStrike" cap="none" dirty="0" err="1">
                <a:solidFill>
                  <a:srgbClr val="000000"/>
                </a:solidFill>
                <a:latin typeface="Arial"/>
                <a:ea typeface="Arial"/>
                <a:cs typeface="Arial"/>
                <a:sym typeface="Arial"/>
              </a:rPr>
              <a:t>Introduction</a:t>
            </a:r>
            <a:endParaRPr sz="4400" b="1" i="0" u="none" strike="noStrike" cap="none" dirty="0">
              <a:solidFill>
                <a:srgbClr val="000000"/>
              </a:solidFill>
              <a:latin typeface="Arial"/>
              <a:ea typeface="Arial"/>
              <a:cs typeface="Arial"/>
              <a:sym typeface="Arial"/>
            </a:endParaRPr>
          </a:p>
          <a:p>
            <a:pPr marL="0" marR="0" lvl="0" indent="0" algn="l" rtl="0">
              <a:spcBef>
                <a:spcPts val="680"/>
              </a:spcBef>
              <a:spcAft>
                <a:spcPts val="0"/>
              </a:spcAft>
              <a:buClr>
                <a:srgbClr val="000000"/>
              </a:buClr>
              <a:buSzPts val="3400"/>
              <a:buFont typeface="Arial"/>
              <a:buNone/>
            </a:pPr>
            <a:r>
              <a:rPr lang="sv-SE" sz="3400" b="0" i="0" u="none" strike="noStrike" cap="none" dirty="0" err="1">
                <a:solidFill>
                  <a:srgbClr val="000000"/>
                </a:solidFill>
                <a:latin typeface="Arial"/>
                <a:ea typeface="Arial"/>
                <a:cs typeface="Arial"/>
                <a:sym typeface="Arial"/>
              </a:rPr>
              <a:t>Many</a:t>
            </a:r>
            <a:r>
              <a:rPr lang="sv-SE" sz="3400" b="0" i="0" u="none" strike="noStrike" cap="none" dirty="0">
                <a:solidFill>
                  <a:srgbClr val="000000"/>
                </a:solidFill>
                <a:latin typeface="Arial"/>
                <a:ea typeface="Arial"/>
                <a:cs typeface="Arial"/>
                <a:sym typeface="Arial"/>
              </a:rPr>
              <a:t> posters </a:t>
            </a:r>
            <a:r>
              <a:rPr lang="sv-SE" sz="3400" b="0" i="0" u="none" strike="noStrike" cap="none" dirty="0" err="1">
                <a:solidFill>
                  <a:srgbClr val="000000"/>
                </a:solidFill>
                <a:latin typeface="Arial"/>
                <a:ea typeface="Arial"/>
                <a:cs typeface="Arial"/>
                <a:sym typeface="Arial"/>
              </a:rPr>
              <a:t>are</a:t>
            </a:r>
            <a:r>
              <a:rPr lang="sv-SE" sz="3400" b="0" i="0" u="none" strike="noStrike" cap="none" dirty="0">
                <a:solidFill>
                  <a:srgbClr val="000000"/>
                </a:solidFill>
                <a:latin typeface="Arial"/>
                <a:ea typeface="Arial"/>
                <a:cs typeface="Arial"/>
                <a:sym typeface="Arial"/>
              </a:rPr>
              <a:t> hard to read. </a:t>
            </a:r>
            <a:r>
              <a:rPr lang="sv-SE" sz="3400" b="0" i="0" u="none" strike="noStrike" cap="none" dirty="0" err="1">
                <a:solidFill>
                  <a:srgbClr val="000000"/>
                </a:solidFill>
                <a:latin typeface="Arial"/>
                <a:ea typeface="Arial"/>
                <a:cs typeface="Arial"/>
                <a:sym typeface="Arial"/>
              </a:rPr>
              <a:t>Important</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results</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are</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often</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hidden</a:t>
            </a:r>
            <a:r>
              <a:rPr lang="sv-SE" sz="3400" b="0" i="0" u="none" strike="noStrike" cap="none" dirty="0">
                <a:solidFill>
                  <a:srgbClr val="000000"/>
                </a:solidFill>
                <a:latin typeface="Arial"/>
                <a:ea typeface="Arial"/>
                <a:cs typeface="Arial"/>
                <a:sym typeface="Arial"/>
              </a:rPr>
              <a:t> in </a:t>
            </a:r>
            <a:r>
              <a:rPr lang="sv-SE" sz="3400" b="0" i="0" u="none" strike="noStrike" cap="none" dirty="0" err="1">
                <a:solidFill>
                  <a:srgbClr val="000000"/>
                </a:solidFill>
                <a:latin typeface="Arial"/>
                <a:ea typeface="Arial"/>
                <a:cs typeface="Arial"/>
                <a:sym typeface="Arial"/>
              </a:rPr>
              <a:t>too</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many</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words</a:t>
            </a:r>
            <a:r>
              <a:rPr lang="sv-SE" sz="3400" b="0" i="0" u="none" strike="noStrike" cap="none" dirty="0">
                <a:solidFill>
                  <a:srgbClr val="000000"/>
                </a:solidFill>
                <a:latin typeface="Arial"/>
                <a:ea typeface="Arial"/>
                <a:cs typeface="Arial"/>
                <a:sym typeface="Arial"/>
              </a:rPr>
              <a:t>. Do not try to </a:t>
            </a:r>
            <a:r>
              <a:rPr lang="sv-SE" sz="3400" b="0" i="0" u="none" strike="noStrike" cap="none" dirty="0" err="1">
                <a:solidFill>
                  <a:srgbClr val="000000"/>
                </a:solidFill>
                <a:latin typeface="Arial"/>
                <a:ea typeface="Arial"/>
                <a:cs typeface="Arial"/>
                <a:sym typeface="Arial"/>
              </a:rPr>
              <a:t>bring</a:t>
            </a:r>
            <a:r>
              <a:rPr lang="sv-SE" sz="3400" b="0" i="0" u="none" strike="noStrike" cap="none" dirty="0">
                <a:solidFill>
                  <a:srgbClr val="000000"/>
                </a:solidFill>
                <a:latin typeface="Arial"/>
                <a:ea typeface="Arial"/>
                <a:cs typeface="Arial"/>
                <a:sym typeface="Arial"/>
              </a:rPr>
              <a:t> in </a:t>
            </a:r>
            <a:r>
              <a:rPr lang="sv-SE" sz="3400" b="0" i="0" u="none" strike="noStrike" cap="none" dirty="0" err="1">
                <a:solidFill>
                  <a:srgbClr val="000000"/>
                </a:solidFill>
                <a:latin typeface="Arial"/>
                <a:ea typeface="Arial"/>
                <a:cs typeface="Arial"/>
                <a:sym typeface="Arial"/>
              </a:rPr>
              <a:t>everything</a:t>
            </a:r>
            <a:r>
              <a:rPr lang="sv-SE" sz="3400" b="0" i="0" u="none" strike="noStrike" cap="none" dirty="0">
                <a:solidFill>
                  <a:srgbClr val="000000"/>
                </a:solidFill>
                <a:latin typeface="Arial"/>
                <a:ea typeface="Arial"/>
                <a:cs typeface="Arial"/>
                <a:sym typeface="Arial"/>
              </a:rPr>
              <a:t>! Be </a:t>
            </a:r>
            <a:r>
              <a:rPr lang="sv-SE" sz="3400" b="0" i="0" u="none" strike="noStrike" cap="none" dirty="0" err="1">
                <a:solidFill>
                  <a:srgbClr val="000000"/>
                </a:solidFill>
                <a:latin typeface="Arial"/>
                <a:ea typeface="Arial"/>
                <a:cs typeface="Arial"/>
                <a:sym typeface="Arial"/>
              </a:rPr>
              <a:t>logical</a:t>
            </a:r>
            <a:r>
              <a:rPr lang="sv-SE" sz="3400" b="0" i="0" u="none" strike="noStrike" cap="none" dirty="0">
                <a:solidFill>
                  <a:srgbClr val="000000"/>
                </a:solidFill>
                <a:latin typeface="Arial"/>
                <a:ea typeface="Arial"/>
                <a:cs typeface="Arial"/>
                <a:sym typeface="Arial"/>
              </a:rPr>
              <a:t> - </a:t>
            </a:r>
            <a:r>
              <a:rPr lang="sv-SE" sz="3400" b="0" i="0" u="none" strike="noStrike" cap="none" dirty="0" err="1">
                <a:solidFill>
                  <a:srgbClr val="000000"/>
                </a:solidFill>
                <a:latin typeface="Arial"/>
                <a:ea typeface="Arial"/>
                <a:cs typeface="Arial"/>
                <a:sym typeface="Arial"/>
              </a:rPr>
              <a:t>it's</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easier</a:t>
            </a:r>
            <a:r>
              <a:rPr lang="sv-SE" sz="3400" b="0" i="0" u="none" strike="noStrike" cap="none" dirty="0">
                <a:solidFill>
                  <a:srgbClr val="000000"/>
                </a:solidFill>
                <a:latin typeface="Arial"/>
                <a:ea typeface="Arial"/>
                <a:cs typeface="Arial"/>
                <a:sym typeface="Arial"/>
              </a:rPr>
              <a:t> to </a:t>
            </a:r>
            <a:r>
              <a:rPr lang="sv-SE" sz="3400" b="0" i="0" u="none" strike="noStrike" cap="none" dirty="0" err="1">
                <a:solidFill>
                  <a:srgbClr val="000000"/>
                </a:solidFill>
                <a:latin typeface="Arial"/>
                <a:ea typeface="Arial"/>
                <a:cs typeface="Arial"/>
                <a:sym typeface="Arial"/>
              </a:rPr>
              <a:t>follow</a:t>
            </a:r>
            <a:r>
              <a:rPr lang="sv-SE" sz="3400" b="0" i="0" u="none" strike="noStrike" cap="none" dirty="0">
                <a:solidFill>
                  <a:srgbClr val="000000"/>
                </a:solidFill>
                <a:latin typeface="Arial"/>
                <a:ea typeface="Arial"/>
                <a:cs typeface="Arial"/>
                <a:sym typeface="Arial"/>
              </a:rPr>
              <a:t> the </a:t>
            </a:r>
            <a:r>
              <a:rPr lang="sv-SE" sz="3400" b="0" i="0" u="none" strike="noStrike" cap="none" dirty="0" err="1">
                <a:solidFill>
                  <a:srgbClr val="000000"/>
                </a:solidFill>
                <a:latin typeface="Arial"/>
                <a:ea typeface="Arial"/>
                <a:cs typeface="Arial"/>
                <a:sym typeface="Arial"/>
              </a:rPr>
              <a:t>message</a:t>
            </a:r>
            <a:r>
              <a:rPr lang="sv-SE" sz="3400" b="0" i="0" u="none" strike="noStrike" cap="none" dirty="0">
                <a:solidFill>
                  <a:srgbClr val="000000"/>
                </a:solidFill>
                <a:latin typeface="Arial"/>
                <a:ea typeface="Arial"/>
                <a:cs typeface="Arial"/>
                <a:sym typeface="Arial"/>
              </a:rPr>
              <a:t>.</a:t>
            </a:r>
            <a:endParaRPr dirty="0"/>
          </a:p>
          <a:p>
            <a:pPr marL="0" marR="0" lvl="0" indent="0" algn="l" rtl="0">
              <a:spcBef>
                <a:spcPts val="680"/>
              </a:spcBef>
              <a:spcAft>
                <a:spcPts val="0"/>
              </a:spcAft>
              <a:buClr>
                <a:schemeClr val="dk1"/>
              </a:buClr>
              <a:buSzPts val="3400"/>
              <a:buFont typeface="Arial"/>
              <a:buNone/>
            </a:pPr>
            <a:endParaRPr sz="3400" b="0" i="0" u="none" strike="noStrike" cap="none" dirty="0">
              <a:solidFill>
                <a:srgbClr val="000000"/>
              </a:solidFill>
              <a:latin typeface="Arial"/>
              <a:ea typeface="Arial"/>
              <a:cs typeface="Arial"/>
              <a:sym typeface="Arial"/>
            </a:endParaRPr>
          </a:p>
          <a:p>
            <a:pPr marL="0" marR="0" lvl="0" indent="0" algn="l" rtl="0">
              <a:spcBef>
                <a:spcPts val="880"/>
              </a:spcBef>
              <a:spcAft>
                <a:spcPts val="0"/>
              </a:spcAft>
              <a:buClr>
                <a:srgbClr val="000000"/>
              </a:buClr>
              <a:buSzPts val="4400"/>
              <a:buFont typeface="Arial"/>
              <a:buNone/>
            </a:pPr>
            <a:r>
              <a:rPr lang="sv-SE" sz="4400" b="1" i="0" u="none" strike="noStrike" cap="none" dirty="0">
                <a:solidFill>
                  <a:srgbClr val="000000"/>
                </a:solidFill>
                <a:latin typeface="Arial"/>
                <a:ea typeface="Arial"/>
                <a:cs typeface="Arial"/>
                <a:sym typeface="Arial"/>
              </a:rPr>
              <a:t>The </a:t>
            </a:r>
            <a:r>
              <a:rPr lang="sv-SE" sz="4400" b="1" i="0" u="none" strike="noStrike" cap="none" dirty="0" err="1">
                <a:solidFill>
                  <a:srgbClr val="000000"/>
                </a:solidFill>
                <a:latin typeface="Arial"/>
                <a:ea typeface="Arial"/>
                <a:cs typeface="Arial"/>
                <a:sym typeface="Arial"/>
              </a:rPr>
              <a:t>goal</a:t>
            </a:r>
            <a:r>
              <a:rPr lang="sv-SE" sz="4400" b="1" i="0" u="none" strike="noStrike" cap="none" dirty="0">
                <a:solidFill>
                  <a:srgbClr val="000000"/>
                </a:solidFill>
                <a:latin typeface="Arial"/>
                <a:ea typeface="Arial"/>
                <a:cs typeface="Arial"/>
                <a:sym typeface="Arial"/>
              </a:rPr>
              <a:t> </a:t>
            </a:r>
            <a:r>
              <a:rPr lang="sv-SE" sz="4400" b="1" i="0" u="none" strike="noStrike" cap="none" dirty="0" err="1">
                <a:solidFill>
                  <a:srgbClr val="000000"/>
                </a:solidFill>
                <a:latin typeface="Arial"/>
                <a:ea typeface="Arial"/>
                <a:cs typeface="Arial"/>
                <a:sym typeface="Arial"/>
              </a:rPr>
              <a:t>of</a:t>
            </a:r>
            <a:r>
              <a:rPr lang="sv-SE" sz="4400" b="1" i="0" u="none" strike="noStrike" cap="none" dirty="0">
                <a:solidFill>
                  <a:srgbClr val="000000"/>
                </a:solidFill>
                <a:latin typeface="Arial"/>
                <a:ea typeface="Arial"/>
                <a:cs typeface="Arial"/>
                <a:sym typeface="Arial"/>
              </a:rPr>
              <a:t> the poster</a:t>
            </a:r>
            <a:endParaRPr dirty="0"/>
          </a:p>
          <a:p>
            <a:pPr marL="0" marR="0" lvl="0" indent="0" algn="l" rtl="0">
              <a:spcBef>
                <a:spcPts val="680"/>
              </a:spcBef>
              <a:spcAft>
                <a:spcPts val="0"/>
              </a:spcAft>
              <a:buClr>
                <a:srgbClr val="000000"/>
              </a:buClr>
              <a:buSzPts val="3400"/>
              <a:buFont typeface="Arial"/>
              <a:buNone/>
            </a:pPr>
            <a:r>
              <a:rPr lang="sv-SE" sz="3400" b="0" i="0" u="none" strike="noStrike" cap="none" dirty="0" err="1">
                <a:solidFill>
                  <a:srgbClr val="000000"/>
                </a:solidFill>
                <a:latin typeface="Arial"/>
                <a:ea typeface="Arial"/>
                <a:cs typeface="Arial"/>
                <a:sym typeface="Arial"/>
              </a:rPr>
              <a:t>Reach</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your</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audience</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Grow</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interest</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curiosity</a:t>
            </a:r>
            <a:r>
              <a:rPr lang="sv-SE" sz="3400" b="0" i="0" u="none" strike="noStrike" cap="none" dirty="0">
                <a:solidFill>
                  <a:srgbClr val="000000"/>
                </a:solidFill>
                <a:latin typeface="Arial"/>
                <a:ea typeface="Arial"/>
                <a:cs typeface="Arial"/>
                <a:sym typeface="Arial"/>
              </a:rPr>
              <a:t> and attention. The poster </a:t>
            </a:r>
            <a:r>
              <a:rPr lang="sv-SE" sz="3400" b="0" i="0" u="none" strike="noStrike" cap="none" dirty="0" err="1">
                <a:solidFill>
                  <a:srgbClr val="000000"/>
                </a:solidFill>
                <a:latin typeface="Arial"/>
                <a:ea typeface="Arial"/>
                <a:cs typeface="Arial"/>
                <a:sym typeface="Arial"/>
              </a:rPr>
              <a:t>should</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act</a:t>
            </a:r>
            <a:r>
              <a:rPr lang="sv-SE" sz="3400" b="0" i="0" u="none" strike="noStrike" cap="none" dirty="0">
                <a:solidFill>
                  <a:srgbClr val="000000"/>
                </a:solidFill>
                <a:latin typeface="Arial"/>
                <a:ea typeface="Arial"/>
                <a:cs typeface="Arial"/>
                <a:sym typeface="Arial"/>
              </a:rPr>
              <a:t> as an ad and not as a </a:t>
            </a:r>
            <a:r>
              <a:rPr lang="sv-SE" sz="3400" b="0" i="0" u="none" strike="noStrike" cap="none" dirty="0" err="1">
                <a:solidFill>
                  <a:srgbClr val="000000"/>
                </a:solidFill>
                <a:latin typeface="Arial"/>
                <a:ea typeface="Arial"/>
                <a:cs typeface="Arial"/>
                <a:sym typeface="Arial"/>
              </a:rPr>
              <a:t>report</a:t>
            </a:r>
            <a:r>
              <a:rPr lang="sv-SE" sz="3400" b="0" i="0" u="none" strike="noStrike" cap="none" dirty="0">
                <a:solidFill>
                  <a:srgbClr val="000000"/>
                </a:solidFill>
                <a:latin typeface="Arial"/>
                <a:ea typeface="Arial"/>
                <a:cs typeface="Arial"/>
                <a:sym typeface="Arial"/>
              </a:rPr>
              <a:t>.</a:t>
            </a:r>
            <a:endParaRPr dirty="0"/>
          </a:p>
          <a:p>
            <a:pPr marL="0" marR="0" lvl="0" indent="0" algn="l" rtl="0">
              <a:spcBef>
                <a:spcPts val="680"/>
              </a:spcBef>
              <a:spcAft>
                <a:spcPts val="0"/>
              </a:spcAft>
              <a:buClr>
                <a:schemeClr val="dk1"/>
              </a:buClr>
              <a:buSzPts val="3400"/>
              <a:buFont typeface="Arial"/>
              <a:buNone/>
            </a:pPr>
            <a:endParaRPr sz="3400" b="0" i="0" u="none" strike="noStrike" cap="none" dirty="0">
              <a:solidFill>
                <a:srgbClr val="000000"/>
              </a:solidFill>
              <a:latin typeface="Arial"/>
              <a:ea typeface="Arial"/>
              <a:cs typeface="Arial"/>
              <a:sym typeface="Arial"/>
            </a:endParaRPr>
          </a:p>
          <a:p>
            <a:pPr marL="0" marR="0" lvl="0" indent="0" algn="l" rtl="0">
              <a:spcBef>
                <a:spcPts val="880"/>
              </a:spcBef>
              <a:spcAft>
                <a:spcPts val="0"/>
              </a:spcAft>
              <a:buClr>
                <a:srgbClr val="000000"/>
              </a:buClr>
              <a:buSzPts val="4400"/>
              <a:buFont typeface="Arial"/>
              <a:buNone/>
            </a:pPr>
            <a:r>
              <a:rPr lang="sv-SE" sz="4400" b="1" i="0" u="none" strike="noStrike" cap="none" dirty="0" err="1">
                <a:solidFill>
                  <a:srgbClr val="000000"/>
                </a:solidFill>
                <a:latin typeface="Arial"/>
                <a:ea typeface="Arial"/>
                <a:cs typeface="Arial"/>
                <a:sym typeface="Arial"/>
              </a:rPr>
              <a:t>Use</a:t>
            </a:r>
            <a:r>
              <a:rPr lang="sv-SE" sz="4400" b="1" i="0" u="none" strike="noStrike" cap="none" dirty="0">
                <a:solidFill>
                  <a:srgbClr val="000000"/>
                </a:solidFill>
                <a:latin typeface="Arial"/>
                <a:ea typeface="Arial"/>
                <a:cs typeface="Arial"/>
                <a:sym typeface="Arial"/>
              </a:rPr>
              <a:t> images</a:t>
            </a:r>
            <a:endParaRPr dirty="0"/>
          </a:p>
          <a:p>
            <a:pPr marL="0" marR="0" lvl="0" indent="0" algn="l" rtl="0">
              <a:spcBef>
                <a:spcPts val="680"/>
              </a:spcBef>
              <a:spcAft>
                <a:spcPts val="0"/>
              </a:spcAft>
              <a:buClr>
                <a:srgbClr val="000000"/>
              </a:buClr>
              <a:buSzPts val="3400"/>
              <a:buFont typeface="Arial"/>
              <a:buNone/>
            </a:pPr>
            <a:r>
              <a:rPr lang="sv-SE" sz="3400" b="0" i="0" u="none" strike="noStrike" cap="none" dirty="0">
                <a:solidFill>
                  <a:srgbClr val="000000"/>
                </a:solidFill>
                <a:latin typeface="Arial"/>
                <a:ea typeface="Arial"/>
                <a:cs typeface="Arial"/>
                <a:sym typeface="Arial"/>
              </a:rPr>
              <a:t>Illustrative images </a:t>
            </a:r>
            <a:r>
              <a:rPr lang="sv-SE" sz="3400" b="0" i="0" u="none" strike="noStrike" cap="none" dirty="0" err="1">
                <a:solidFill>
                  <a:srgbClr val="000000"/>
                </a:solidFill>
                <a:latin typeface="Arial"/>
                <a:ea typeface="Arial"/>
                <a:cs typeface="Arial"/>
                <a:sym typeface="Arial"/>
              </a:rPr>
              <a:t>allow</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you</a:t>
            </a:r>
            <a:r>
              <a:rPr lang="sv-SE" sz="3400" b="0" i="0" u="none" strike="noStrike" cap="none" dirty="0">
                <a:solidFill>
                  <a:srgbClr val="000000"/>
                </a:solidFill>
                <a:latin typeface="Arial"/>
                <a:ea typeface="Arial"/>
                <a:cs typeface="Arial"/>
                <a:sym typeface="Arial"/>
              </a:rPr>
              <a:t> to </a:t>
            </a:r>
            <a:r>
              <a:rPr lang="sv-SE" sz="3400" b="0" i="0" u="none" strike="noStrike" cap="none" dirty="0" err="1">
                <a:solidFill>
                  <a:srgbClr val="000000"/>
                </a:solidFill>
                <a:latin typeface="Arial"/>
                <a:ea typeface="Arial"/>
                <a:cs typeface="Arial"/>
                <a:sym typeface="Arial"/>
              </a:rPr>
              <a:t>remove</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unnecessary</a:t>
            </a:r>
            <a:r>
              <a:rPr lang="sv-SE" sz="3400" b="0" i="0" u="none" strike="noStrike" cap="none" dirty="0">
                <a:solidFill>
                  <a:srgbClr val="000000"/>
                </a:solidFill>
                <a:latin typeface="Arial"/>
                <a:ea typeface="Arial"/>
                <a:cs typeface="Arial"/>
                <a:sym typeface="Arial"/>
              </a:rPr>
              <a:t> text. Photos </a:t>
            </a:r>
            <a:r>
              <a:rPr lang="sv-SE" sz="3400" b="0" i="0" u="none" strike="noStrike" cap="none" dirty="0" err="1">
                <a:solidFill>
                  <a:srgbClr val="000000"/>
                </a:solidFill>
                <a:latin typeface="Arial"/>
                <a:ea typeface="Arial"/>
                <a:cs typeface="Arial"/>
                <a:sym typeface="Arial"/>
              </a:rPr>
              <a:t>capture</a:t>
            </a:r>
            <a:r>
              <a:rPr lang="sv-SE" sz="3400" b="0" i="0" u="none" strike="noStrike" cap="none" dirty="0">
                <a:solidFill>
                  <a:srgbClr val="000000"/>
                </a:solidFill>
                <a:latin typeface="Arial"/>
                <a:ea typeface="Arial"/>
                <a:cs typeface="Arial"/>
                <a:sym typeface="Arial"/>
              </a:rPr>
              <a:t> the </a:t>
            </a:r>
            <a:r>
              <a:rPr lang="sv-SE" sz="3400" b="0" i="0" u="none" strike="noStrike" cap="none" dirty="0" err="1">
                <a:solidFill>
                  <a:srgbClr val="000000"/>
                </a:solidFill>
                <a:latin typeface="Arial"/>
                <a:ea typeface="Arial"/>
                <a:cs typeface="Arial"/>
                <a:sym typeface="Arial"/>
              </a:rPr>
              <a:t>interest</a:t>
            </a:r>
            <a:r>
              <a:rPr lang="sv-SE" sz="3400" b="0" i="0" u="none" strike="noStrike" cap="none" dirty="0">
                <a:solidFill>
                  <a:srgbClr val="000000"/>
                </a:solidFill>
                <a:latin typeface="Arial"/>
                <a:ea typeface="Arial"/>
                <a:cs typeface="Arial"/>
                <a:sym typeface="Arial"/>
              </a:rPr>
              <a:t>! If </a:t>
            </a:r>
            <a:r>
              <a:rPr lang="sv-SE" sz="3400" b="0" i="0" u="none" strike="noStrike" cap="none" dirty="0" err="1">
                <a:solidFill>
                  <a:srgbClr val="000000"/>
                </a:solidFill>
                <a:latin typeface="Arial"/>
                <a:ea typeface="Arial"/>
                <a:cs typeface="Arial"/>
                <a:sym typeface="Arial"/>
              </a:rPr>
              <a:t>you</a:t>
            </a:r>
            <a:r>
              <a:rPr lang="sv-SE" sz="3400" b="0" i="0" u="none" strike="noStrike" cap="none" dirty="0">
                <a:solidFill>
                  <a:srgbClr val="000000"/>
                </a:solidFill>
                <a:latin typeface="Arial"/>
                <a:ea typeface="Arial"/>
                <a:cs typeface="Arial"/>
                <a:sym typeface="Arial"/>
              </a:rPr>
              <a:t> do not </a:t>
            </a:r>
            <a:r>
              <a:rPr lang="sv-SE" sz="3400" b="0" i="0" u="none" strike="noStrike" cap="none" dirty="0" err="1">
                <a:solidFill>
                  <a:srgbClr val="000000"/>
                </a:solidFill>
                <a:latin typeface="Arial"/>
                <a:ea typeface="Arial"/>
                <a:cs typeface="Arial"/>
                <a:sym typeface="Arial"/>
              </a:rPr>
              <a:t>have</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pictures</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it's</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definitely</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worth</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taking</a:t>
            </a:r>
            <a:r>
              <a:rPr lang="sv-SE" sz="3400" b="0" i="0" u="none" strike="noStrike" cap="none" dirty="0">
                <a:solidFill>
                  <a:srgbClr val="000000"/>
                </a:solidFill>
                <a:latin typeface="Arial"/>
                <a:ea typeface="Arial"/>
                <a:cs typeface="Arial"/>
                <a:sym typeface="Arial"/>
              </a:rPr>
              <a:t> a </a:t>
            </a:r>
            <a:r>
              <a:rPr lang="sv-SE" sz="3400" b="0" i="0" u="none" strike="noStrike" cap="none" dirty="0" err="1">
                <a:solidFill>
                  <a:srgbClr val="000000"/>
                </a:solidFill>
                <a:latin typeface="Arial"/>
                <a:ea typeface="Arial"/>
                <a:cs typeface="Arial"/>
                <a:sym typeface="Arial"/>
              </a:rPr>
              <a:t>little</a:t>
            </a:r>
            <a:r>
              <a:rPr lang="sv-SE" sz="3400" b="0" i="0" u="none" strike="noStrike" cap="none" dirty="0">
                <a:solidFill>
                  <a:srgbClr val="000000"/>
                </a:solidFill>
                <a:latin typeface="Arial"/>
                <a:ea typeface="Arial"/>
                <a:cs typeface="Arial"/>
                <a:sym typeface="Arial"/>
              </a:rPr>
              <a:t> extra </a:t>
            </a:r>
            <a:r>
              <a:rPr lang="sv-SE" sz="3400" b="0" i="0" u="none" strike="noStrike" cap="none" dirty="0" err="1">
                <a:solidFill>
                  <a:srgbClr val="000000"/>
                </a:solidFill>
                <a:latin typeface="Arial"/>
                <a:ea typeface="Arial"/>
                <a:cs typeface="Arial"/>
                <a:sym typeface="Arial"/>
              </a:rPr>
              <a:t>effort</a:t>
            </a:r>
            <a:r>
              <a:rPr lang="sv-SE" sz="3400" b="0" i="0" u="none" strike="noStrike" cap="none" dirty="0">
                <a:solidFill>
                  <a:srgbClr val="000000"/>
                </a:solidFill>
                <a:latin typeface="Arial"/>
                <a:ea typeface="Arial"/>
                <a:cs typeface="Arial"/>
                <a:sym typeface="Arial"/>
              </a:rPr>
              <a:t> to get it.</a:t>
            </a:r>
            <a:endParaRPr dirty="0"/>
          </a:p>
          <a:p>
            <a:pPr marL="0" marR="0" lvl="0" indent="0" algn="l" rtl="0">
              <a:spcBef>
                <a:spcPts val="680"/>
              </a:spcBef>
              <a:spcAft>
                <a:spcPts val="0"/>
              </a:spcAft>
              <a:buClr>
                <a:schemeClr val="dk1"/>
              </a:buClr>
              <a:buSzPts val="3400"/>
              <a:buFont typeface="Arial"/>
              <a:buNone/>
            </a:pPr>
            <a:endParaRPr sz="3400" b="0" i="0" u="none" strike="noStrike" cap="none" dirty="0">
              <a:solidFill>
                <a:srgbClr val="000000"/>
              </a:solidFill>
              <a:latin typeface="Arial"/>
              <a:ea typeface="Arial"/>
              <a:cs typeface="Arial"/>
              <a:sym typeface="Arial"/>
            </a:endParaRPr>
          </a:p>
          <a:p>
            <a:pPr marL="0" marR="0" lvl="0" indent="0" algn="l" rtl="0">
              <a:spcBef>
                <a:spcPts val="880"/>
              </a:spcBef>
              <a:spcAft>
                <a:spcPts val="0"/>
              </a:spcAft>
              <a:buClr>
                <a:srgbClr val="000000"/>
              </a:buClr>
              <a:buSzPts val="4400"/>
              <a:buFont typeface="Arial"/>
              <a:buNone/>
            </a:pPr>
            <a:r>
              <a:rPr lang="sv-SE" sz="4400" b="1" i="0" u="none" strike="noStrike" cap="none" dirty="0">
                <a:solidFill>
                  <a:srgbClr val="000000"/>
                </a:solidFill>
                <a:latin typeface="Arial"/>
                <a:ea typeface="Arial"/>
                <a:cs typeface="Arial"/>
                <a:sym typeface="Arial"/>
              </a:rPr>
              <a:t>Layout, </a:t>
            </a:r>
            <a:r>
              <a:rPr lang="sv-SE" sz="4400" b="1" i="0" u="none" strike="noStrike" cap="none" dirty="0" err="1">
                <a:solidFill>
                  <a:srgbClr val="000000"/>
                </a:solidFill>
                <a:latin typeface="Arial"/>
                <a:ea typeface="Arial"/>
                <a:cs typeface="Arial"/>
                <a:sym typeface="Arial"/>
              </a:rPr>
              <a:t>Photography</a:t>
            </a:r>
            <a:r>
              <a:rPr lang="sv-SE" sz="4400" b="1" i="0" u="none" strike="noStrike" cap="none" dirty="0">
                <a:solidFill>
                  <a:srgbClr val="000000"/>
                </a:solidFill>
                <a:latin typeface="Arial"/>
                <a:ea typeface="Arial"/>
                <a:cs typeface="Arial"/>
                <a:sym typeface="Arial"/>
              </a:rPr>
              <a:t> and Printing</a:t>
            </a:r>
            <a:endParaRPr dirty="0"/>
          </a:p>
          <a:p>
            <a:pPr marL="0" marR="0" lvl="0" indent="0" algn="l" rtl="0">
              <a:spcBef>
                <a:spcPts val="680"/>
              </a:spcBef>
              <a:spcAft>
                <a:spcPts val="0"/>
              </a:spcAft>
              <a:buClr>
                <a:srgbClr val="000000"/>
              </a:buClr>
              <a:buSzPts val="3400"/>
              <a:buFont typeface="Arial"/>
              <a:buNone/>
            </a:pPr>
            <a:r>
              <a:rPr lang="sv-SE" sz="3400" b="0" i="0" u="none" strike="noStrike" cap="none" dirty="0">
                <a:solidFill>
                  <a:srgbClr val="000000"/>
                </a:solidFill>
                <a:latin typeface="Arial"/>
                <a:ea typeface="Arial"/>
                <a:cs typeface="Arial"/>
                <a:sym typeface="Arial"/>
              </a:rPr>
              <a:t>Do not </a:t>
            </a:r>
            <a:r>
              <a:rPr lang="sv-SE" sz="3400" b="0" i="0" u="none" strike="noStrike" cap="none" dirty="0" err="1">
                <a:solidFill>
                  <a:srgbClr val="000000"/>
                </a:solidFill>
                <a:latin typeface="Arial"/>
                <a:ea typeface="Arial"/>
                <a:cs typeface="Arial"/>
                <a:sym typeface="Arial"/>
              </a:rPr>
              <a:t>underestimate</a:t>
            </a:r>
            <a:r>
              <a:rPr lang="sv-SE" sz="3400" b="0" i="0" u="none" strike="noStrike" cap="none" dirty="0">
                <a:solidFill>
                  <a:srgbClr val="000000"/>
                </a:solidFill>
                <a:latin typeface="Arial"/>
                <a:ea typeface="Arial"/>
                <a:cs typeface="Arial"/>
                <a:sym typeface="Arial"/>
              </a:rPr>
              <a:t> the layout! If </a:t>
            </a:r>
            <a:r>
              <a:rPr lang="sv-SE" sz="3400" b="0" i="0" u="none" strike="noStrike" cap="none" dirty="0" err="1">
                <a:solidFill>
                  <a:srgbClr val="000000"/>
                </a:solidFill>
                <a:latin typeface="Arial"/>
                <a:ea typeface="Arial"/>
                <a:cs typeface="Arial"/>
                <a:sym typeface="Arial"/>
              </a:rPr>
              <a:t>you're</a:t>
            </a:r>
            <a:r>
              <a:rPr lang="sv-SE" sz="3400" b="0" i="0" u="none" strike="noStrike" cap="none" dirty="0">
                <a:solidFill>
                  <a:srgbClr val="000000"/>
                </a:solidFill>
                <a:latin typeface="Arial"/>
                <a:ea typeface="Arial"/>
                <a:cs typeface="Arial"/>
                <a:sym typeface="Arial"/>
              </a:rPr>
              <a:t> </a:t>
            </a:r>
            <a:r>
              <a:rPr lang="sv-SE" sz="3400" b="0" i="0" u="none" strike="noStrike" cap="none" dirty="0" err="1">
                <a:solidFill>
                  <a:srgbClr val="000000"/>
                </a:solidFill>
                <a:latin typeface="Arial"/>
                <a:ea typeface="Arial"/>
                <a:cs typeface="Arial"/>
                <a:sym typeface="Arial"/>
              </a:rPr>
              <a:t>inexperienced</a:t>
            </a:r>
            <a:r>
              <a:rPr lang="sv-SE" sz="3400" b="0" i="0" u="none" strike="noStrike" cap="none" dirty="0">
                <a:solidFill>
                  <a:srgbClr val="000000"/>
                </a:solidFill>
                <a:latin typeface="Arial"/>
                <a:ea typeface="Arial"/>
                <a:cs typeface="Arial"/>
                <a:sym typeface="Arial"/>
              </a:rPr>
              <a:t>, get </a:t>
            </a:r>
            <a:r>
              <a:rPr lang="sv-SE" sz="3400" b="0" i="0" u="none" strike="noStrike" cap="none" dirty="0" err="1">
                <a:solidFill>
                  <a:srgbClr val="000000"/>
                </a:solidFill>
                <a:latin typeface="Arial"/>
                <a:ea typeface="Arial"/>
                <a:cs typeface="Arial"/>
                <a:sym typeface="Arial"/>
              </a:rPr>
              <a:t>help</a:t>
            </a:r>
            <a:r>
              <a:rPr lang="sv-SE" sz="3400" b="0" i="0" u="none" strike="noStrike" cap="none" dirty="0">
                <a:solidFill>
                  <a:srgbClr val="000000"/>
                </a:solidFill>
                <a:latin typeface="Arial"/>
                <a:ea typeface="Arial"/>
                <a:cs typeface="Arial"/>
                <a:sym typeface="Arial"/>
              </a:rPr>
              <a:t> from a </a:t>
            </a:r>
            <a:r>
              <a:rPr lang="sv-SE" sz="3400" b="0" i="0" u="none" strike="noStrike" cap="none" dirty="0" err="1">
                <a:solidFill>
                  <a:srgbClr val="000000"/>
                </a:solidFill>
                <a:latin typeface="Arial"/>
                <a:ea typeface="Arial"/>
                <a:cs typeface="Arial"/>
                <a:sym typeface="Arial"/>
              </a:rPr>
              <a:t>professional</a:t>
            </a:r>
            <a:r>
              <a:rPr lang="sv-SE" sz="3400" b="0" i="0" u="none" strike="noStrike" cap="none" dirty="0">
                <a:solidFill>
                  <a:srgbClr val="000000"/>
                </a:solidFill>
                <a:latin typeface="Arial"/>
                <a:ea typeface="Arial"/>
                <a:cs typeface="Arial"/>
                <a:sym typeface="Arial"/>
              </a:rPr>
              <a:t> media </a:t>
            </a:r>
            <a:r>
              <a:rPr lang="sv-SE" sz="3400" b="0" i="0" u="none" strike="noStrike" cap="none" dirty="0" err="1">
                <a:solidFill>
                  <a:srgbClr val="000000"/>
                </a:solidFill>
                <a:latin typeface="Arial"/>
                <a:ea typeface="Arial"/>
                <a:cs typeface="Arial"/>
                <a:sym typeface="Arial"/>
              </a:rPr>
              <a:t>agency</a:t>
            </a:r>
            <a:r>
              <a:rPr lang="sv-SE" sz="3400" b="0" i="0" u="none" strike="noStrike" cap="none" dirty="0">
                <a:solidFill>
                  <a:srgbClr val="000000"/>
                </a:solidFill>
                <a:latin typeface="Arial"/>
                <a:ea typeface="Arial"/>
                <a:cs typeface="Arial"/>
                <a:sym typeface="Arial"/>
              </a:rPr>
              <a:t>.</a:t>
            </a:r>
            <a:endParaRPr dirty="0"/>
          </a:p>
        </p:txBody>
      </p:sp>
      <p:sp>
        <p:nvSpPr>
          <p:cNvPr id="91" name="Google Shape;91;p1"/>
          <p:cNvSpPr/>
          <p:nvPr/>
        </p:nvSpPr>
        <p:spPr>
          <a:xfrm>
            <a:off x="12646025" y="20861338"/>
            <a:ext cx="8453438" cy="1516062"/>
          </a:xfrm>
          <a:prstGeom prst="rect">
            <a:avLst/>
          </a:prstGeom>
          <a:noFill/>
          <a:ln>
            <a:noFill/>
          </a:ln>
        </p:spPr>
        <p:txBody>
          <a:bodyPr spcFirstLastPara="1" wrap="square" lIns="166775" tIns="166775" rIns="166775" bIns="166775" anchor="t" anchorCtr="0">
            <a:noAutofit/>
          </a:bodyPr>
          <a:lstStyle/>
          <a:p>
            <a:pPr marL="0" marR="0" lvl="0" indent="0" algn="l" rtl="0">
              <a:spcBef>
                <a:spcPts val="0"/>
              </a:spcBef>
              <a:spcAft>
                <a:spcPts val="0"/>
              </a:spcAft>
              <a:buClr>
                <a:srgbClr val="000000"/>
              </a:buClr>
              <a:buSzPts val="2800"/>
              <a:buFont typeface="Arial"/>
              <a:buNone/>
            </a:pPr>
            <a:r>
              <a:rPr lang="sv-SE" sz="2800" b="0" i="0" u="none" strike="noStrike" cap="none">
                <a:solidFill>
                  <a:srgbClr val="000000"/>
                </a:solidFill>
                <a:latin typeface="Arial"/>
                <a:ea typeface="Arial"/>
                <a:cs typeface="Arial"/>
                <a:sym typeface="Arial"/>
              </a:rPr>
              <a:t>Use charts to illustrate results. If you’re wondering, the image above is a four-dimensional Venn diagram.</a:t>
            </a:r>
            <a:endParaRPr sz="2800" b="0" i="0" u="none" strike="noStrike" cap="none">
              <a:solidFill>
                <a:srgbClr val="000000"/>
              </a:solidFill>
              <a:latin typeface="Arial"/>
              <a:ea typeface="Arial"/>
              <a:cs typeface="Arial"/>
              <a:sym typeface="Arial"/>
            </a:endParaRPr>
          </a:p>
        </p:txBody>
      </p:sp>
      <p:sp>
        <p:nvSpPr>
          <p:cNvPr id="92" name="Google Shape;92;p1"/>
          <p:cNvSpPr txBox="1"/>
          <p:nvPr/>
        </p:nvSpPr>
        <p:spPr>
          <a:xfrm>
            <a:off x="12401550" y="22750463"/>
            <a:ext cx="8653463" cy="4056062"/>
          </a:xfrm>
          <a:prstGeom prst="rect">
            <a:avLst/>
          </a:prstGeom>
          <a:noFill/>
          <a:ln>
            <a:noFill/>
          </a:ln>
        </p:spPr>
        <p:txBody>
          <a:bodyPr spcFirstLastPara="1" wrap="square" lIns="333550" tIns="66725" rIns="333550" bIns="66725" anchor="t" anchorCtr="0">
            <a:spAutoFit/>
          </a:bodyPr>
          <a:lstStyle/>
          <a:p>
            <a:pPr marL="0" marR="0" lvl="0" indent="0" algn="l" rtl="0">
              <a:spcBef>
                <a:spcPts val="0"/>
              </a:spcBef>
              <a:spcAft>
                <a:spcPts val="0"/>
              </a:spcAft>
              <a:buClr>
                <a:schemeClr val="dk1"/>
              </a:buClr>
              <a:buSzPts val="4400"/>
              <a:buFont typeface="Arial"/>
              <a:buNone/>
            </a:pPr>
            <a:r>
              <a:rPr lang="sv-SE" sz="4400" b="1" i="0" u="none" strike="noStrike" cap="none">
                <a:solidFill>
                  <a:schemeClr val="dk1"/>
                </a:solidFill>
                <a:latin typeface="Arial"/>
                <a:ea typeface="Arial"/>
                <a:cs typeface="Arial"/>
                <a:sym typeface="Arial"/>
              </a:rPr>
              <a:t>Tip:</a:t>
            </a:r>
            <a:endParaRPr/>
          </a:p>
          <a:p>
            <a:pPr marL="0" marR="0" lvl="0" indent="0" algn="l" rtl="0">
              <a:spcBef>
                <a:spcPts val="680"/>
              </a:spcBef>
              <a:spcAft>
                <a:spcPts val="0"/>
              </a:spcAft>
              <a:buClr>
                <a:schemeClr val="dk1"/>
              </a:buClr>
              <a:buSzPts val="3400"/>
              <a:buFont typeface="Arial"/>
              <a:buNone/>
            </a:pPr>
            <a:r>
              <a:rPr lang="sv-SE" sz="3400" b="0" i="0" u="none" strike="noStrike" cap="none">
                <a:solidFill>
                  <a:schemeClr val="dk1"/>
                </a:solidFill>
                <a:latin typeface="Arial"/>
                <a:ea typeface="Arial"/>
                <a:cs typeface="Arial"/>
                <a:sym typeface="Arial"/>
              </a:rPr>
              <a:t>If a poster is to be read vertically and at a distance, the letters should be centimeter high and use a sans-serif font. Left aligned text is most easily read. Max 45 keystrokes per line and 4-6 lines per parapgraph.</a:t>
            </a:r>
            <a:endParaRPr/>
          </a:p>
        </p:txBody>
      </p:sp>
      <p:sp>
        <p:nvSpPr>
          <p:cNvPr id="93" name="Google Shape;93;p1"/>
          <p:cNvSpPr txBox="1"/>
          <p:nvPr/>
        </p:nvSpPr>
        <p:spPr>
          <a:xfrm>
            <a:off x="620713" y="12363450"/>
            <a:ext cx="8332787" cy="1198563"/>
          </a:xfrm>
          <a:prstGeom prst="rect">
            <a:avLst/>
          </a:prstGeom>
          <a:noFill/>
          <a:ln>
            <a:noFill/>
          </a:ln>
        </p:spPr>
        <p:txBody>
          <a:bodyPr spcFirstLastPara="1" wrap="square" lIns="166775" tIns="166775" rIns="166775" bIns="166775" anchor="t" anchorCtr="0">
            <a:spAutoFit/>
          </a:bodyPr>
          <a:lstStyle/>
          <a:p>
            <a:pPr marL="0" marR="0" lvl="0" indent="0" algn="l" rtl="0">
              <a:spcBef>
                <a:spcPts val="0"/>
              </a:spcBef>
              <a:spcAft>
                <a:spcPts val="0"/>
              </a:spcAft>
              <a:buClr>
                <a:schemeClr val="dk1"/>
              </a:buClr>
              <a:buSzPts val="2800"/>
              <a:buFont typeface="Arial"/>
              <a:buNone/>
            </a:pPr>
            <a:r>
              <a:rPr lang="sv-SE" sz="2800" b="0" i="0" u="none" strike="noStrike" cap="none">
                <a:solidFill>
                  <a:schemeClr val="dk1"/>
                </a:solidFill>
                <a:latin typeface="Arial"/>
                <a:ea typeface="Arial"/>
                <a:cs typeface="Arial"/>
                <a:sym typeface="Arial"/>
              </a:rPr>
              <a:t>Use images! A picture, says more than 1000 words. (Image caption text: 28 pt regular)</a:t>
            </a:r>
            <a:endParaRPr sz="2800" b="0" i="0" u="none" strike="noStrike" cap="none">
              <a:solidFill>
                <a:schemeClr val="dk1"/>
              </a:solidFill>
              <a:latin typeface="Arial"/>
              <a:ea typeface="Arial"/>
              <a:cs typeface="Arial"/>
              <a:sym typeface="Arial"/>
            </a:endParaRPr>
          </a:p>
        </p:txBody>
      </p:sp>
      <p:sp>
        <p:nvSpPr>
          <p:cNvPr id="94" name="Google Shape;94;p1"/>
          <p:cNvSpPr/>
          <p:nvPr/>
        </p:nvSpPr>
        <p:spPr>
          <a:xfrm>
            <a:off x="765175" y="33750250"/>
            <a:ext cx="8785225" cy="914400"/>
          </a:xfrm>
          <a:prstGeom prst="rect">
            <a:avLst/>
          </a:prstGeom>
          <a:noFill/>
          <a:ln>
            <a:noFill/>
          </a:ln>
        </p:spPr>
        <p:txBody>
          <a:bodyPr spcFirstLastPara="1" wrap="square" lIns="333675" tIns="166825" rIns="333675" bIns="166825" anchor="t" anchorCtr="0">
            <a:noAutofit/>
          </a:bodyPr>
          <a:lstStyle/>
          <a:p>
            <a:pPr marL="0" marR="0" lvl="0" indent="0" algn="l" rtl="0">
              <a:spcBef>
                <a:spcPts val="0"/>
              </a:spcBef>
              <a:spcAft>
                <a:spcPts val="0"/>
              </a:spcAft>
              <a:buClr>
                <a:srgbClr val="000000"/>
              </a:buClr>
              <a:buSzPts val="2800"/>
              <a:buFont typeface="Arial"/>
              <a:buNone/>
            </a:pPr>
            <a:r>
              <a:rPr lang="sv-SE" sz="2800" b="0" i="0" u="none" strike="noStrike" cap="none">
                <a:solidFill>
                  <a:srgbClr val="000000"/>
                </a:solidFill>
                <a:latin typeface="Arial"/>
                <a:ea typeface="Arial"/>
                <a:cs typeface="Arial"/>
                <a:sym typeface="Arial"/>
              </a:rPr>
              <a:t>Always write explanatory captions. 28pt regular (the image above shows flow cytometry).</a:t>
            </a:r>
            <a:endParaRPr sz="2800" b="0" i="0" u="none" strike="noStrike" cap="none">
              <a:solidFill>
                <a:srgbClr val="000000"/>
              </a:solidFill>
              <a:latin typeface="Arial"/>
              <a:ea typeface="Arial"/>
              <a:cs typeface="Arial"/>
              <a:sym typeface="Arial"/>
            </a:endParaRPr>
          </a:p>
        </p:txBody>
      </p:sp>
      <p:sp>
        <p:nvSpPr>
          <p:cNvPr id="95" name="Google Shape;95;p1"/>
          <p:cNvSpPr txBox="1"/>
          <p:nvPr/>
        </p:nvSpPr>
        <p:spPr>
          <a:xfrm>
            <a:off x="11901488" y="31830963"/>
            <a:ext cx="7585075" cy="1611312"/>
          </a:xfrm>
          <a:prstGeom prst="rect">
            <a:avLst/>
          </a:prstGeom>
          <a:noFill/>
          <a:ln>
            <a:noFill/>
          </a:ln>
        </p:spPr>
        <p:txBody>
          <a:bodyPr spcFirstLastPara="1" wrap="square" lIns="66700" tIns="66700" rIns="66700" bIns="66700" anchor="t" anchorCtr="0">
            <a:spAutoFit/>
          </a:bodyPr>
          <a:lstStyle/>
          <a:p>
            <a:pPr marL="0" marR="0" lvl="0" indent="0" algn="l" rtl="0">
              <a:spcBef>
                <a:spcPts val="0"/>
              </a:spcBef>
              <a:spcAft>
                <a:spcPts val="0"/>
              </a:spcAft>
              <a:buClr>
                <a:schemeClr val="dk1"/>
              </a:buClr>
              <a:buSzPts val="3200"/>
              <a:buFont typeface="Arial"/>
              <a:buNone/>
            </a:pPr>
            <a:r>
              <a:rPr lang="sv-SE" sz="3200" b="0" i="0" u="none" strike="noStrike" cap="none">
                <a:solidFill>
                  <a:schemeClr val="dk1"/>
                </a:solidFill>
                <a:latin typeface="Arial"/>
                <a:ea typeface="Arial"/>
                <a:cs typeface="Arial"/>
                <a:sym typeface="Arial"/>
              </a:rPr>
              <a:t>Finish with a hint of what's going on in your future research. Please do add a photo of yourself.</a:t>
            </a:r>
            <a:endParaRPr/>
          </a:p>
        </p:txBody>
      </p:sp>
      <p:sp>
        <p:nvSpPr>
          <p:cNvPr id="96" name="Google Shape;96;p1"/>
          <p:cNvSpPr/>
          <p:nvPr/>
        </p:nvSpPr>
        <p:spPr>
          <a:xfrm>
            <a:off x="1279525" y="35864800"/>
            <a:ext cx="6397625" cy="2373313"/>
          </a:xfrm>
          <a:prstGeom prst="rect">
            <a:avLst/>
          </a:prstGeom>
          <a:noFill/>
          <a:ln>
            <a:noFill/>
          </a:ln>
        </p:spPr>
        <p:txBody>
          <a:bodyPr spcFirstLastPara="1" wrap="square" lIns="333675" tIns="333675" rIns="333675" bIns="333675" anchor="t" anchorCtr="0">
            <a:spAutoFit/>
          </a:bodyPr>
          <a:lstStyle/>
          <a:p>
            <a:pPr marL="0" marR="0" lvl="0" indent="0" algn="l" rtl="0">
              <a:spcBef>
                <a:spcPts val="0"/>
              </a:spcBef>
              <a:spcAft>
                <a:spcPts val="0"/>
              </a:spcAft>
              <a:buClr>
                <a:schemeClr val="dk1"/>
              </a:buClr>
              <a:buSzPts val="2400"/>
              <a:buFont typeface="Arial"/>
              <a:buNone/>
            </a:pPr>
            <a:r>
              <a:rPr lang="sv-SE" sz="2400" b="1" i="0" u="none" strike="noStrike" cap="none">
                <a:solidFill>
                  <a:schemeClr val="dk1"/>
                </a:solidFill>
                <a:latin typeface="Arial"/>
                <a:ea typeface="Arial"/>
                <a:cs typeface="Arial"/>
                <a:sym typeface="Arial"/>
              </a:rPr>
              <a:t>Hospital/University </a:t>
            </a:r>
            <a:r>
              <a:rPr lang="sv-SE" sz="2400" b="0" i="0" u="none" strike="noStrike" cap="none">
                <a:solidFill>
                  <a:schemeClr val="dk1"/>
                </a:solidFill>
                <a:latin typeface="Arial"/>
                <a:ea typeface="Arial"/>
                <a:cs typeface="Arial"/>
                <a:sym typeface="Arial"/>
              </a:rPr>
              <a:t>(24 pt bold)</a:t>
            </a:r>
            <a:endParaRPr/>
          </a:p>
          <a:p>
            <a:pPr marL="0" marR="0" lvl="0" indent="0" algn="l" rtl="0">
              <a:spcBef>
                <a:spcPts val="480"/>
              </a:spcBef>
              <a:spcAft>
                <a:spcPts val="0"/>
              </a:spcAft>
              <a:buClr>
                <a:schemeClr val="dk1"/>
              </a:buClr>
              <a:buSzPts val="2400"/>
              <a:buFont typeface="Arial"/>
              <a:buNone/>
            </a:pPr>
            <a:r>
              <a:rPr lang="sv-SE" sz="2400" b="0" i="0" u="none" strike="noStrike" cap="none">
                <a:solidFill>
                  <a:schemeClr val="dk1"/>
                </a:solidFill>
                <a:latin typeface="Arial"/>
                <a:ea typeface="Arial"/>
                <a:cs typeface="Arial"/>
                <a:sym typeface="Arial"/>
              </a:rPr>
              <a:t>Name Surname</a:t>
            </a:r>
            <a:endParaRPr sz="2400" b="0" i="0" u="none" strike="noStrike" cap="none">
              <a:solidFill>
                <a:schemeClr val="dk1"/>
              </a:solidFill>
              <a:latin typeface="Arial"/>
              <a:ea typeface="Arial"/>
              <a:cs typeface="Arial"/>
              <a:sym typeface="Arial"/>
            </a:endParaRPr>
          </a:p>
          <a:p>
            <a:pPr marL="0" marR="0" lvl="0" indent="0" algn="l" rtl="0">
              <a:spcBef>
                <a:spcPts val="480"/>
              </a:spcBef>
              <a:spcAft>
                <a:spcPts val="0"/>
              </a:spcAft>
              <a:buClr>
                <a:schemeClr val="dk1"/>
              </a:buClr>
              <a:buSzPts val="2400"/>
              <a:buFont typeface="Arial"/>
              <a:buNone/>
            </a:pPr>
            <a:r>
              <a:rPr lang="sv-SE" sz="2400" b="0" i="0" u="none" strike="noStrike" cap="none">
                <a:solidFill>
                  <a:schemeClr val="dk1"/>
                </a:solidFill>
                <a:latin typeface="Arial"/>
                <a:ea typeface="Arial"/>
                <a:cs typeface="Arial"/>
                <a:sym typeface="Arial"/>
              </a:rPr>
              <a:t>Title •</a:t>
            </a:r>
            <a:r>
              <a:rPr lang="sv-SE" sz="2400" b="0" i="0" u="none" strike="noStrike" cap="none">
                <a:solidFill>
                  <a:srgbClr val="000000"/>
                </a:solidFill>
                <a:latin typeface="Arial"/>
                <a:ea typeface="Arial"/>
                <a:cs typeface="Arial"/>
                <a:sym typeface="Arial"/>
              </a:rPr>
              <a:t> Department</a:t>
            </a:r>
            <a:endParaRPr sz="2400" b="0" i="0" u="none" strike="noStrike" cap="none">
              <a:solidFill>
                <a:schemeClr val="dk1"/>
              </a:solidFill>
              <a:latin typeface="Arial"/>
              <a:ea typeface="Arial"/>
              <a:cs typeface="Arial"/>
              <a:sym typeface="Arial"/>
            </a:endParaRPr>
          </a:p>
          <a:p>
            <a:pPr marL="0" marR="0" lvl="0" indent="0" algn="l" rtl="0">
              <a:spcBef>
                <a:spcPts val="480"/>
              </a:spcBef>
              <a:spcAft>
                <a:spcPts val="0"/>
              </a:spcAft>
              <a:buClr>
                <a:schemeClr val="dk1"/>
              </a:buClr>
              <a:buSzPts val="2400"/>
              <a:buFont typeface="Arial"/>
              <a:buNone/>
            </a:pPr>
            <a:r>
              <a:rPr lang="sv-SE" sz="2400" b="0" i="0" u="none" strike="noStrike" cap="none">
                <a:solidFill>
                  <a:schemeClr val="dk1"/>
                </a:solidFill>
                <a:latin typeface="Arial"/>
                <a:ea typeface="Arial"/>
                <a:cs typeface="Arial"/>
                <a:sym typeface="Arial"/>
              </a:rPr>
              <a:t>Visitor address • Postal address</a:t>
            </a:r>
            <a:endParaRPr sz="2400" b="0" i="0" u="none" strike="noStrike" cap="none">
              <a:solidFill>
                <a:schemeClr val="dk1"/>
              </a:solidFill>
              <a:latin typeface="Arial"/>
              <a:ea typeface="Arial"/>
              <a:cs typeface="Arial"/>
              <a:sym typeface="Arial"/>
            </a:endParaRPr>
          </a:p>
        </p:txBody>
      </p:sp>
      <p:sp>
        <p:nvSpPr>
          <p:cNvPr id="97" name="Google Shape;97;p1"/>
          <p:cNvSpPr/>
          <p:nvPr/>
        </p:nvSpPr>
        <p:spPr>
          <a:xfrm>
            <a:off x="8110538" y="36126738"/>
            <a:ext cx="6480175" cy="1439862"/>
          </a:xfrm>
          <a:prstGeom prst="rect">
            <a:avLst/>
          </a:prstGeom>
          <a:noFill/>
          <a:ln>
            <a:noFill/>
          </a:ln>
        </p:spPr>
        <p:txBody>
          <a:bodyPr spcFirstLastPara="1" wrap="square" lIns="334475" tIns="66875" rIns="334475" bIns="167225" anchor="t" anchorCtr="0">
            <a:spAutoFit/>
          </a:bodyPr>
          <a:lstStyle/>
          <a:p>
            <a:pPr marL="0" marR="0" lvl="0" indent="0" algn="l" rtl="0">
              <a:spcBef>
                <a:spcPts val="0"/>
              </a:spcBef>
              <a:spcAft>
                <a:spcPts val="0"/>
              </a:spcAft>
              <a:buClr>
                <a:schemeClr val="dk1"/>
              </a:buClr>
              <a:buSzPts val="2300"/>
              <a:buFont typeface="Arial"/>
              <a:buNone/>
            </a:pPr>
            <a:r>
              <a:rPr lang="sv-SE" sz="2300" b="0" i="0" u="none" strike="noStrike" cap="none">
                <a:solidFill>
                  <a:schemeClr val="dk1"/>
                </a:solidFill>
                <a:latin typeface="Arial"/>
                <a:ea typeface="Arial"/>
                <a:cs typeface="Arial"/>
                <a:sym typeface="Arial"/>
              </a:rPr>
              <a:t>E-mail: name@domain.com </a:t>
            </a:r>
            <a:r>
              <a:rPr lang="sv-SE" sz="2300" b="0" i="0" u="none" strike="noStrike" cap="none">
                <a:solidFill>
                  <a:srgbClr val="000000"/>
                </a:solidFill>
                <a:latin typeface="Arial"/>
                <a:ea typeface="Arial"/>
                <a:cs typeface="Arial"/>
                <a:sym typeface="Arial"/>
              </a:rPr>
              <a:t> 	 </a:t>
            </a:r>
            <a:endParaRPr/>
          </a:p>
          <a:p>
            <a:pPr marL="0" marR="0" lvl="0" indent="0" algn="l" rtl="0">
              <a:spcBef>
                <a:spcPts val="460"/>
              </a:spcBef>
              <a:spcAft>
                <a:spcPts val="0"/>
              </a:spcAft>
              <a:buClr>
                <a:schemeClr val="dk1"/>
              </a:buClr>
              <a:buSzPts val="2300"/>
              <a:buFont typeface="Arial"/>
              <a:buNone/>
            </a:pPr>
            <a:r>
              <a:rPr lang="sv-SE" sz="2300" b="0" i="0" u="none" strike="noStrike" cap="none">
                <a:solidFill>
                  <a:schemeClr val="dk1"/>
                </a:solidFill>
                <a:latin typeface="Arial"/>
                <a:ea typeface="Arial"/>
                <a:cs typeface="Arial"/>
                <a:sym typeface="Arial"/>
              </a:rPr>
              <a:t>Phone: xxx-xxx xx xx, Fax: xxx-xxx xx xx</a:t>
            </a:r>
            <a:r>
              <a:rPr lang="sv-SE" sz="2300" b="0" i="0" u="none" strike="noStrike" cap="none">
                <a:solidFill>
                  <a:srgbClr val="000000"/>
                </a:solidFill>
                <a:latin typeface="Arial"/>
                <a:ea typeface="Arial"/>
                <a:cs typeface="Arial"/>
                <a:sym typeface="Arial"/>
              </a:rPr>
              <a:t> </a:t>
            </a:r>
            <a:endParaRPr/>
          </a:p>
          <a:p>
            <a:pPr marL="0" marR="0" lvl="0" indent="0" algn="l" rtl="0">
              <a:spcBef>
                <a:spcPts val="460"/>
              </a:spcBef>
              <a:spcAft>
                <a:spcPts val="0"/>
              </a:spcAft>
              <a:buClr>
                <a:schemeClr val="dk1"/>
              </a:buClr>
              <a:buSzPts val="2300"/>
              <a:buFont typeface="Arial"/>
              <a:buNone/>
            </a:pPr>
            <a:r>
              <a:rPr lang="sv-SE" sz="2300" b="0" i="0" u="none" strike="noStrike" cap="none">
                <a:solidFill>
                  <a:schemeClr val="dk1"/>
                </a:solidFill>
                <a:latin typeface="Arial"/>
                <a:ea typeface="Arial"/>
                <a:cs typeface="Arial"/>
                <a:sym typeface="Arial"/>
              </a:rPr>
              <a:t>Web: </a:t>
            </a:r>
            <a:r>
              <a:rPr lang="sv-SE" sz="2300" b="0" i="1" u="none" strike="noStrike" cap="none">
                <a:solidFill>
                  <a:schemeClr val="dk1"/>
                </a:solidFill>
                <a:latin typeface="Arial"/>
                <a:ea typeface="Arial"/>
                <a:cs typeface="Arial"/>
                <a:sym typeface="Arial"/>
              </a:rPr>
              <a:t>www.domain.com</a:t>
            </a:r>
            <a:endParaRPr sz="2300" b="0" i="1" u="none" strike="noStrike" cap="none">
              <a:solidFill>
                <a:schemeClr val="dk1"/>
              </a:solidFill>
              <a:latin typeface="Arial"/>
              <a:ea typeface="Arial"/>
              <a:cs typeface="Arial"/>
              <a:sym typeface="Arial"/>
            </a:endParaRPr>
          </a:p>
        </p:txBody>
      </p:sp>
      <p:sp>
        <p:nvSpPr>
          <p:cNvPr id="98" name="Google Shape;98;p1">
            <a:extLst>
              <a:ext uri="{C183D7F6-B498-43B3-948B-1728B52AA6E4}">
                <adec:decorative xmlns:adec="http://schemas.microsoft.com/office/drawing/2017/decorative" val="1"/>
              </a:ext>
            </a:extLst>
          </p:cNvPr>
          <p:cNvSpPr/>
          <p:nvPr/>
        </p:nvSpPr>
        <p:spPr>
          <a:xfrm>
            <a:off x="333375" y="35334575"/>
            <a:ext cx="21717000" cy="401638"/>
          </a:xfrm>
          <a:prstGeom prst="rect">
            <a:avLst/>
          </a:prstGeom>
          <a:solidFill>
            <a:srgbClr val="7373D1"/>
          </a:solidFill>
          <a:ln>
            <a:noFill/>
          </a:ln>
        </p:spPr>
        <p:txBody>
          <a:bodyPr spcFirstLastPara="1" wrap="square" lIns="71125" tIns="35575" rIns="71125" bIns="35575" anchor="t" anchorCtr="0">
            <a:noAutofit/>
          </a:bodyPr>
          <a:lstStyle/>
          <a:p>
            <a:pPr marL="0" marR="0" lvl="0" indent="0" algn="l" rtl="0">
              <a:spcBef>
                <a:spcPts val="0"/>
              </a:spcBef>
              <a:spcAft>
                <a:spcPts val="0"/>
              </a:spcAft>
              <a:buNone/>
            </a:pPr>
            <a:endParaRPr sz="5400" b="0" i="0" u="none" strike="noStrike" cap="none">
              <a:solidFill>
                <a:schemeClr val="dk1"/>
              </a:solidFill>
              <a:latin typeface="Arial"/>
              <a:ea typeface="Arial"/>
              <a:cs typeface="Arial"/>
              <a:sym typeface="Arial"/>
            </a:endParaRPr>
          </a:p>
        </p:txBody>
      </p:sp>
      <p:sp>
        <p:nvSpPr>
          <p:cNvPr id="99" name="Google Shape;99;p1" descr="En bild där du kan lägga in logga eller din utbildning"/>
          <p:cNvSpPr/>
          <p:nvPr/>
        </p:nvSpPr>
        <p:spPr>
          <a:xfrm>
            <a:off x="16030575" y="35982275"/>
            <a:ext cx="5761038" cy="3455988"/>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6900"/>
              <a:buFont typeface="Arial"/>
              <a:buNone/>
            </a:pPr>
            <a:endParaRPr sz="6900" b="0" i="0" u="none" strike="noStrike" cap="none">
              <a:solidFill>
                <a:schemeClr val="dk1"/>
              </a:solidFill>
              <a:latin typeface="Arial"/>
              <a:ea typeface="Arial"/>
              <a:cs typeface="Arial"/>
              <a:sym typeface="Arial"/>
            </a:endParaRPr>
          </a:p>
        </p:txBody>
      </p:sp>
      <p:sp>
        <p:nvSpPr>
          <p:cNvPr id="100" name="Google Shape;100;p1"/>
          <p:cNvSpPr/>
          <p:nvPr/>
        </p:nvSpPr>
        <p:spPr>
          <a:xfrm>
            <a:off x="16535400" y="37206238"/>
            <a:ext cx="4824413" cy="1220787"/>
          </a:xfrm>
          <a:prstGeom prst="rect">
            <a:avLst/>
          </a:prstGeom>
          <a:noFill/>
          <a:ln>
            <a:noFill/>
          </a:ln>
        </p:spPr>
        <p:txBody>
          <a:bodyPr spcFirstLastPara="1" wrap="square" lIns="334475" tIns="66875" rIns="334475" bIns="167225" anchor="t" anchorCtr="0">
            <a:spAutoFit/>
          </a:bodyPr>
          <a:lstStyle/>
          <a:p>
            <a:pPr marL="0" marR="0" lvl="0" indent="0" algn="ctr" rtl="0">
              <a:spcBef>
                <a:spcPts val="0"/>
              </a:spcBef>
              <a:spcAft>
                <a:spcPts val="0"/>
              </a:spcAft>
              <a:buClr>
                <a:schemeClr val="dk1"/>
              </a:buClr>
              <a:buSzPts val="3200"/>
              <a:buFont typeface="Arial"/>
              <a:buNone/>
            </a:pPr>
            <a:r>
              <a:rPr lang="sv-SE" sz="3200" b="1" i="0" u="none" strike="noStrike" cap="none" dirty="0">
                <a:solidFill>
                  <a:schemeClr val="dk1"/>
                </a:solidFill>
                <a:latin typeface="Arial"/>
                <a:ea typeface="Arial"/>
                <a:cs typeface="Arial"/>
                <a:sym typeface="Arial"/>
              </a:rPr>
              <a:t>Logo Hospital/University</a:t>
            </a:r>
            <a:endParaRPr sz="3200" b="1" i="1" u="none" strike="noStrike" cap="none" dirty="0">
              <a:solidFill>
                <a:schemeClr val="dk1"/>
              </a:solidFill>
              <a:latin typeface="Arial"/>
              <a:ea typeface="Arial"/>
              <a:cs typeface="Arial"/>
              <a:sym typeface="Arial"/>
            </a:endParaRPr>
          </a:p>
        </p:txBody>
      </p:sp>
      <p:pic>
        <p:nvPicPr>
          <p:cNvPr id="101" name="Google Shape;101;p1" descr="En bild som visar text, skiss, svart och vit&#10;&#10;"/>
          <p:cNvPicPr preferRelativeResize="0"/>
          <p:nvPr/>
        </p:nvPicPr>
        <p:blipFill rotWithShape="1">
          <a:blip r:embed="rId3">
            <a:alphaModFix/>
          </a:blip>
          <a:srcRect/>
          <a:stretch/>
        </p:blipFill>
        <p:spPr>
          <a:xfrm>
            <a:off x="2420938" y="28790900"/>
            <a:ext cx="5113337" cy="5175250"/>
          </a:xfrm>
          <a:prstGeom prst="rect">
            <a:avLst/>
          </a:prstGeom>
          <a:noFill/>
          <a:ln>
            <a:noFill/>
          </a:ln>
        </p:spPr>
      </p:pic>
      <p:sp>
        <p:nvSpPr>
          <p:cNvPr id="102" name="Google Shape;102;p1"/>
          <p:cNvSpPr/>
          <p:nvPr/>
        </p:nvSpPr>
        <p:spPr>
          <a:xfrm rot="5400000">
            <a:off x="19270663" y="31662688"/>
            <a:ext cx="3097212" cy="2519362"/>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6900" b="0" i="0" u="none" strike="noStrike" cap="none">
                <a:solidFill>
                  <a:schemeClr val="dk1"/>
                </a:solidFill>
                <a:latin typeface="Arial"/>
                <a:ea typeface="Arial"/>
                <a:cs typeface="Arial"/>
                <a:sym typeface="Arial"/>
              </a:rPr>
              <a:t>Photo</a:t>
            </a:r>
            <a:endParaRPr/>
          </a:p>
        </p:txBody>
      </p:sp>
      <p:pic>
        <p:nvPicPr>
          <p:cNvPr id="103" name="Google Shape;103;p1" descr="En bild som visar diagram, rita, Grafik, Färggrann&#10;&#10;"/>
          <p:cNvPicPr preferRelativeResize="0"/>
          <p:nvPr/>
        </p:nvPicPr>
        <p:blipFill rotWithShape="1">
          <a:blip r:embed="rId4">
            <a:alphaModFix/>
          </a:blip>
          <a:srcRect/>
          <a:stretch/>
        </p:blipFill>
        <p:spPr>
          <a:xfrm>
            <a:off x="14519275" y="15963900"/>
            <a:ext cx="4622800" cy="4622800"/>
          </a:xfrm>
          <a:prstGeom prst="rect">
            <a:avLst/>
          </a:prstGeom>
          <a:noFill/>
          <a:ln w="9525" cap="flat" cmpd="sng">
            <a:solidFill>
              <a:schemeClr val="dk1"/>
            </a:solidFill>
            <a:prstDash val="solid"/>
            <a:miter lim="800000"/>
            <a:headEnd type="none" w="sm" len="sm"/>
            <a:tailEnd type="none" w="sm" len="sm"/>
          </a:ln>
        </p:spPr>
      </p:pic>
      <p:pic>
        <p:nvPicPr>
          <p:cNvPr id="104" name="Google Shape;104;p1" descr="En bild som visar text, glödlampa, Electric blue, blå&#10;&#10;"/>
          <p:cNvPicPr preferRelativeResize="0"/>
          <p:nvPr/>
        </p:nvPicPr>
        <p:blipFill rotWithShape="1">
          <a:blip r:embed="rId5">
            <a:alphaModFix/>
          </a:blip>
          <a:srcRect/>
          <a:stretch/>
        </p:blipFill>
        <p:spPr>
          <a:xfrm>
            <a:off x="1052513" y="5522913"/>
            <a:ext cx="6480175" cy="6480175"/>
          </a:xfrm>
          <a:prstGeom prst="rect">
            <a:avLst/>
          </a:prstGeom>
          <a:noFill/>
          <a:ln>
            <a:noFill/>
          </a:ln>
        </p:spPr>
      </p:pic>
    </p:spTree>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446</Words>
  <Application>Microsoft Macintosh PowerPoint</Application>
  <PresentationFormat>Anpassad</PresentationFormat>
  <Paragraphs>35</Paragraphs>
  <Slides>1</Slides>
  <Notes>1</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1</vt:i4>
      </vt:variant>
    </vt:vector>
  </HeadingPairs>
  <TitlesOfParts>
    <vt:vector size="3" baseType="lpstr">
      <vt:lpstr>Arial</vt:lpstr>
      <vt:lpstr>Standardformgivning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Andreas Andersson</dc:creator>
  <cp:lastModifiedBy>Andreas Andersson</cp:lastModifiedBy>
  <cp:revision>1</cp:revision>
  <dcterms:created xsi:type="dcterms:W3CDTF">2017-07-24T06:58:51Z</dcterms:created>
  <dcterms:modified xsi:type="dcterms:W3CDTF">2024-10-11T15:02:38Z</dcterms:modified>
</cp:coreProperties>
</file>