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2412325" cy="39849425"/>
  <p:notesSz cx="9926638" cy="143557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997">
          <p15:clr>
            <a:srgbClr val="A4A3A4"/>
          </p15:clr>
        </p15:guide>
        <p15:guide id="2" pos="7059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UCOupQJLZh/FiDoAzzAcVtJ0K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754"/>
  </p:normalViewPr>
  <p:slideViewPr>
    <p:cSldViewPr snapToGrid="0">
      <p:cViewPr varScale="1">
        <p:scale>
          <a:sx n="17" d="100"/>
          <a:sy n="17" d="100"/>
        </p:scale>
        <p:origin x="2224" y="296"/>
      </p:cViewPr>
      <p:guideLst>
        <p:guide orient="horz" pos="23997"/>
        <p:guide pos="70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54750" y="1076675"/>
            <a:ext cx="6618075" cy="538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50" y="6818975"/>
            <a:ext cx="7941300" cy="646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992650" y="6818975"/>
            <a:ext cx="7941300" cy="6460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49638" y="1076325"/>
            <a:ext cx="3027362" cy="5383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681348" y="12380029"/>
            <a:ext cx="19049630" cy="854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3361286" y="22581344"/>
            <a:ext cx="15689757" cy="1018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228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/>
            </a:lvl1pPr>
            <a:lvl2pPr lvl="1" algn="ctr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None/>
              <a:defRPr/>
            </a:lvl2pPr>
            <a:lvl3pPr lvl="2" algn="ctr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  <a:defRPr/>
            </a:lvl3pPr>
            <a:lvl4pPr lvl="3" algn="ctr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lvl4pPr>
            <a:lvl5pPr lvl="4" algn="ctr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lvl5pPr>
            <a:lvl6pPr lvl="5" algn="ctr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lvl6pPr>
            <a:lvl7pPr lvl="6" algn="ctr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lvl7pPr>
            <a:lvl8pPr lvl="7" algn="ctr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lvl8pPr>
            <a:lvl9pPr lvl="8" algn="ctr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1120775" y="1595438"/>
            <a:ext cx="20170775" cy="6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 rot="5400000">
            <a:off x="-1943100" y="12361863"/>
            <a:ext cx="26298525" cy="2017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 rot="5400000">
            <a:off x="1769096" y="16075083"/>
            <a:ext cx="34002032" cy="504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-8383930" y="11100214"/>
            <a:ext cx="34002032" cy="1499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120775" y="1595438"/>
            <a:ext cx="20170775" cy="6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120775" y="9297988"/>
            <a:ext cx="20170775" cy="2629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770286" y="25606945"/>
            <a:ext cx="19051041" cy="7915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7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770286" y="16890326"/>
            <a:ext cx="19051041" cy="871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b" anchorCtr="0">
            <a:no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120775" y="1595438"/>
            <a:ext cx="20170775" cy="6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120899" y="9298198"/>
            <a:ext cx="10017501" cy="2629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/>
            </a:lvl1pPr>
            <a:lvl2pPr marL="914400" lvl="1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11273926" y="9298198"/>
            <a:ext cx="10017501" cy="2629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/>
            </a:lvl1pPr>
            <a:lvl2pPr marL="914400" lvl="1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120775" y="1595438"/>
            <a:ext cx="20170775" cy="6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120900" y="8920439"/>
            <a:ext cx="9901741" cy="371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b" anchorCtr="0">
            <a:noAutofit/>
          </a:bodyPr>
          <a:lstStyle>
            <a:lvl1pPr marL="457200" lvl="0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/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1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1120900" y="12638315"/>
            <a:ext cx="9901741" cy="2295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/>
            </a:lvl1pPr>
            <a:lvl2pPr marL="914400" lvl="1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11385451" y="8920439"/>
            <a:ext cx="9905976" cy="371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b" anchorCtr="0">
            <a:noAutofit/>
          </a:bodyPr>
          <a:lstStyle>
            <a:lvl1pPr marL="457200" lvl="0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/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1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4"/>
          </p:nvPr>
        </p:nvSpPr>
        <p:spPr>
          <a:xfrm>
            <a:off x="11385451" y="12638315"/>
            <a:ext cx="9905976" cy="2295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/>
            </a:lvl1pPr>
            <a:lvl2pPr marL="914400" lvl="1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120775" y="1595438"/>
            <a:ext cx="20170775" cy="6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120900" y="1586601"/>
            <a:ext cx="7373367" cy="675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8762493" y="1586602"/>
            <a:ext cx="12528935" cy="3401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/>
            </a:lvl1pPr>
            <a:lvl2pPr marL="914400" lvl="1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/>
            </a:lvl2pPr>
            <a:lvl3pPr marL="1371600" lvl="2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1120900" y="8338862"/>
            <a:ext cx="7373367" cy="2725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1pPr>
            <a:lvl2pPr marL="914400" lvl="1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4393246" y="27894600"/>
            <a:ext cx="13446548" cy="329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>
            <a:spLocks noGrp="1"/>
          </p:cNvSpPr>
          <p:nvPr>
            <p:ph type="pic" idx="2"/>
          </p:nvPr>
        </p:nvSpPr>
        <p:spPr>
          <a:xfrm>
            <a:off x="4393246" y="3561500"/>
            <a:ext cx="13446548" cy="2390965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4393246" y="31187273"/>
            <a:ext cx="13446548" cy="467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1pPr>
            <a:lvl2pPr marL="914400" lvl="1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120775" y="1595438"/>
            <a:ext cx="20170775" cy="6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120775" y="9297988"/>
            <a:ext cx="20170775" cy="2629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marR="0" lvl="0" indent="-952500" algn="l" rtl="0">
              <a:spcBef>
                <a:spcPts val="228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Char char="•"/>
              <a:defRPr sz="1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63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Char char="–"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774700" algn="l" rtl="0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858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–"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858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»"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858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»"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858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»"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858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»"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858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»"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675" y="1014412"/>
            <a:ext cx="21717000" cy="4221163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1125" tIns="35575" rIns="71125" bIns="3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79225" y="31711900"/>
            <a:ext cx="8858250" cy="405447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71125" tIns="35575" rIns="71125" bIns="3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79225" y="12868275"/>
            <a:ext cx="10512425" cy="184340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1125" tIns="35575" rIns="71125" bIns="3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675" y="12795250"/>
            <a:ext cx="10512425" cy="229711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71125" tIns="35575" rIns="71125" bIns="3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4650" y="5122863"/>
            <a:ext cx="21717000" cy="73136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71125" tIns="35575" rIns="71125" bIns="3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0350" y="36053713"/>
            <a:ext cx="21717000" cy="4016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71125" tIns="35575" rIns="71125" bIns="3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228725" y="955675"/>
            <a:ext cx="20286663" cy="2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25" tIns="42400" rIns="84825" bIns="42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sv-SE" sz="7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Scientific</a:t>
            </a:r>
            <a:r>
              <a:rPr lang="sv-SE" sz="7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Poster template for PowerPoint.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sv-SE" sz="7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sv-SE" sz="7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r>
              <a:rPr lang="sv-SE" sz="7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72 pt, </a:t>
            </a:r>
            <a:r>
              <a:rPr lang="sv-SE" sz="7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regular</a:t>
            </a:r>
            <a:r>
              <a:rPr lang="sv-SE" sz="7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7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52500" y="4027488"/>
            <a:ext cx="20407313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875" tIns="66750" rIns="333875" bIns="166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and surname of the authors (28 pt regular)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5175" y="5235575"/>
            <a:ext cx="21026438" cy="564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550" tIns="33375" rIns="333550" bIns="66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an </a:t>
            </a: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poster. </a:t>
            </a: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template, </a:t>
            </a: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feel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adjust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areas, image and image </a:t>
            </a: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etc. </a:t>
            </a: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poster </a:t>
            </a: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</a:t>
            </a: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electronically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50” </a:t>
            </a: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screens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headlines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44 pt </a:t>
            </a:r>
            <a:r>
              <a:rPr lang="sv-SE" sz="4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bold</a:t>
            </a:r>
            <a:r>
              <a:rPr lang="sv-SE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poster is to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reach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message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Capture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reader's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starting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thing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 (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seconds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been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done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by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whom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 short.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text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message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be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lost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Try to make sure the poster gives an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airy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impression. (Body text: 34 pt </a:t>
            </a:r>
            <a:r>
              <a:rPr lang="sv-SE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regular</a:t>
            </a:r>
            <a:r>
              <a:rPr lang="sv-S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sp>
        <p:nvSpPr>
          <p:cNvPr id="91" name="Google Shape;91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5175" y="13155613"/>
            <a:ext cx="9753600" cy="530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550" tIns="66700" rIns="333550" bIns="667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v-SE" sz="4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posters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hard to read.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Important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often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hidden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words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Do not try to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everything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 Be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logical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it's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easier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message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v-SE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sv-SE" sz="4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</a:t>
            </a:r>
            <a:r>
              <a:rPr lang="sv-SE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4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sv-SE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poster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Reach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audience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Grow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interest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curiosity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attention. The poster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should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an ad and not as a </a:t>
            </a:r>
            <a:r>
              <a:rPr lang="sv-SE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</a:t>
            </a:r>
            <a:r>
              <a:rPr lang="sv-SE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655638" y="24441150"/>
            <a:ext cx="9525000" cy="599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550" tIns="66700" rIns="333550" bIns="1667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v-SE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images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sv-SE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Illustrative images allow you to remove unnecessary text. Photos capture the interest! If you do not have pictures, it's definitely worth taking a little extra effort to get it.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v-SE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Layout, Photography and Printing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sv-SE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underestimate the layout! If you're inexperienced, get help from a professional media agency.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2214225" y="18916650"/>
            <a:ext cx="8524875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6775" tIns="166775" rIns="166775" bIns="166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charts to illustrate results. If you’re wondering, the image above is a four-dimensional Venn diagram.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2358688" y="21004213"/>
            <a:ext cx="8653462" cy="32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550" tIns="66725" rIns="333550" bIns="667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sv-SE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sv-SE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poster is to be read vertically and at a distance, the letters should be centimeter high and use a sans-serif font. Left aligned text is most easily read. Max 45 keystrokes per line and 4-6 lines per parapgraph.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765175" y="34564638"/>
            <a:ext cx="914558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75" tIns="166825" rIns="333675" bIns="166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Always write explanatory captions. 28pt regular (the image above shows flow cytometry).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1901488" y="31830963"/>
            <a:ext cx="7585075" cy="142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700" tIns="66700" rIns="66700" bIns="66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Finish with a hint of what's going on in your future research. Please do add a photo of yourself.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981075" y="36774438"/>
            <a:ext cx="6397625" cy="21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75" tIns="333675" rIns="333675" bIns="3336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v-SE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Hospital/University </a:t>
            </a:r>
            <a:r>
              <a:rPr lang="sv-SE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(24 pt bold)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v-SE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Surname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v-SE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•</a:t>
            </a:r>
            <a:r>
              <a:rPr lang="sv-S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Department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v-SE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Visitor address • Postal address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8110538" y="36990338"/>
            <a:ext cx="6480175" cy="134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75" tIns="66875" rIns="334475" bIns="1672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E-mail: </a:t>
            </a:r>
            <a:r>
              <a:rPr lang="sv-SE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name@domain.com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v-SE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xxx-xxx xx xx, Fax: xxx-xxx xx xx</a:t>
            </a:r>
            <a:r>
              <a:rPr lang="sv-SE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Web: </a:t>
            </a:r>
            <a:r>
              <a:rPr lang="sv-SE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www.domain.com</a:t>
            </a:r>
            <a:endParaRPr dirty="0"/>
          </a:p>
        </p:txBody>
      </p:sp>
      <p:sp>
        <p:nvSpPr>
          <p:cNvPr id="99" name="Google Shape;99;p1" descr="En bild där du kan lägga in logga eller din utbildning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7399000" y="36774438"/>
            <a:ext cx="4392613" cy="2663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</a:pPr>
            <a:endParaRPr sz="6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" descr="En bild som visar text, skiss, svart och vit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0938" y="29306838"/>
            <a:ext cx="5113337" cy="517683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 rot="5400000">
            <a:off x="19270663" y="31662688"/>
            <a:ext cx="3097212" cy="25193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6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 dirty="0"/>
          </a:p>
        </p:txBody>
      </p:sp>
      <p:pic>
        <p:nvPicPr>
          <p:cNvPr id="102" name="Google Shape;102;p1" descr="En bild som visar diagram, rita, Grafik, Färggrann&#10;&#10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74813" y="13876338"/>
            <a:ext cx="4622800" cy="4622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03" name="Google Shape;103;p1" descr="En bild som visar text, glödlampa, Electric blue, blå&#10;&#10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41638" y="18845213"/>
            <a:ext cx="5241925" cy="52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17338675" y="37426900"/>
            <a:ext cx="4824413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75" tIns="66875" rIns="334475" bIns="1672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sv-SE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Hospital/University</a:t>
            </a:r>
            <a:endParaRPr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425</Words>
  <Application>Microsoft Macintosh PowerPoint</Application>
  <PresentationFormat>Anpassad</PresentationFormat>
  <Paragraphs>33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3" baseType="lpstr">
      <vt:lpstr>Arial</vt:lpstr>
      <vt:lpstr>Standardformgivning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Andreas Andersson</dc:creator>
  <cp:lastModifiedBy>Andreas Andersson</cp:lastModifiedBy>
  <cp:revision>2</cp:revision>
  <dcterms:created xsi:type="dcterms:W3CDTF">2017-07-27T14:37:40Z</dcterms:created>
  <dcterms:modified xsi:type="dcterms:W3CDTF">2024-10-11T15:12:15Z</dcterms:modified>
</cp:coreProperties>
</file>